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744" r:id="rId2"/>
  </p:sldMasterIdLst>
  <p:notesMasterIdLst>
    <p:notesMasterId r:id="rId48"/>
  </p:notesMasterIdLst>
  <p:handoutMasterIdLst>
    <p:handoutMasterId r:id="rId49"/>
  </p:handoutMasterIdLst>
  <p:sldIdLst>
    <p:sldId id="413" r:id="rId3"/>
    <p:sldId id="283" r:id="rId4"/>
    <p:sldId id="705" r:id="rId5"/>
    <p:sldId id="284" r:id="rId6"/>
    <p:sldId id="706" r:id="rId7"/>
    <p:sldId id="626" r:id="rId8"/>
    <p:sldId id="655" r:id="rId9"/>
    <p:sldId id="287" r:id="rId10"/>
    <p:sldId id="399" r:id="rId11"/>
    <p:sldId id="707" r:id="rId12"/>
    <p:sldId id="691" r:id="rId13"/>
    <p:sldId id="394" r:id="rId14"/>
    <p:sldId id="708" r:id="rId15"/>
    <p:sldId id="709" r:id="rId16"/>
    <p:sldId id="710" r:id="rId17"/>
    <p:sldId id="687" r:id="rId18"/>
    <p:sldId id="290" r:id="rId19"/>
    <p:sldId id="386" r:id="rId20"/>
    <p:sldId id="294" r:id="rId21"/>
    <p:sldId id="396" r:id="rId22"/>
    <p:sldId id="711" r:id="rId23"/>
    <p:sldId id="712" r:id="rId24"/>
    <p:sldId id="713" r:id="rId25"/>
    <p:sldId id="714" r:id="rId26"/>
    <p:sldId id="715" r:id="rId27"/>
    <p:sldId id="716" r:id="rId28"/>
    <p:sldId id="688" r:id="rId29"/>
    <p:sldId id="652" r:id="rId30"/>
    <p:sldId id="292" r:id="rId31"/>
    <p:sldId id="717" r:id="rId32"/>
    <p:sldId id="653" r:id="rId33"/>
    <p:sldId id="561" r:id="rId34"/>
    <p:sldId id="663" r:id="rId35"/>
    <p:sldId id="410" r:id="rId36"/>
    <p:sldId id="698" r:id="rId37"/>
    <p:sldId id="302" r:id="rId38"/>
    <p:sldId id="304" r:id="rId39"/>
    <p:sldId id="718" r:id="rId40"/>
    <p:sldId id="719" r:id="rId41"/>
    <p:sldId id="659" r:id="rId42"/>
    <p:sldId id="720" r:id="rId43"/>
    <p:sldId id="696" r:id="rId44"/>
    <p:sldId id="704" r:id="rId45"/>
    <p:sldId id="678" r:id="rId46"/>
    <p:sldId id="825" r:id="rId47"/>
  </p:sldIdLst>
  <p:sldSz cx="9144000" cy="6858000" type="screen4x3"/>
  <p:notesSz cx="6858000" cy="9144000"/>
  <p:kinsoku lang="zh-CN" invalStChars="" invalEndChars=""/>
  <p:defaultTex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505F2C04-C923-438B-8C0F-E0CD2BADF298}">
      <wppc:fontMiss xmlns:wppc="http://www.wps.cn/officeDocument/PresentationCustomData" xmlns="" type="true"/>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0000"/>
    <a:srgbClr val="EE0000"/>
    <a:srgbClr val="024EA4"/>
    <a:srgbClr val="3A3AFE"/>
    <a:srgbClr val="002953"/>
    <a:srgbClr val="024B87"/>
    <a:srgbClr val="024C89"/>
    <a:srgbClr val="098A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000" autoAdjust="0"/>
    <p:restoredTop sz="42272" autoAdjust="0"/>
  </p:normalViewPr>
  <p:slideViewPr>
    <p:cSldViewPr>
      <p:cViewPr varScale="1">
        <p:scale>
          <a:sx n="30" d="100"/>
          <a:sy n="30" d="100"/>
        </p:scale>
        <p:origin x="2784" y="60"/>
      </p:cViewPr>
      <p:guideLst>
        <p:guide orient="horz" pos="2160"/>
        <p:guide pos="2880"/>
      </p:guideLst>
    </p:cSldViewPr>
  </p:slideViewPr>
  <p:outlineViewPr>
    <p:cViewPr>
      <p:scale>
        <a:sx n="33" d="100"/>
        <a:sy n="33" d="100"/>
      </p:scale>
      <p:origin x="0" y="5290"/>
    </p:cViewPr>
    <p:sldLst>
      <p:sld r:id="rId1" collapse="1"/>
    </p:sldLst>
  </p:outlineViewPr>
  <p:notesTextViewPr>
    <p:cViewPr>
      <p:scale>
        <a:sx n="3" d="2"/>
        <a:sy n="3" d="2"/>
      </p:scale>
      <p:origin x="0" y="0"/>
    </p:cViewPr>
  </p:notesTextViewPr>
  <p:sorterViewPr>
    <p:cViewPr>
      <p:scale>
        <a:sx n="100" d="100"/>
        <a:sy n="100" d="100"/>
      </p:scale>
      <p:origin x="0" y="2562"/>
    </p:cViewPr>
  </p:sorterViewPr>
  <p:notesViewPr>
    <p:cSldViewPr>
      <p:cViewPr varScale="1">
        <p:scale>
          <a:sx n="54" d="100"/>
          <a:sy n="54" d="100"/>
        </p:scale>
        <p:origin x="-2107" y="-67"/>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handoutMaster" Target="handoutMasters/handoutMaster1.xml"/></Relationships>
</file>

<file path=ppt/_rels/viewProps.xml.rels><?xml version="1.0" encoding="UTF-8" standalone="yes"?>
<Relationships xmlns="http://schemas.openxmlformats.org/package/2006/relationships"><Relationship Id="rId1"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image" Target="../media/image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ea typeface="+mn-ea"/>
              </a:defRPr>
            </a:lvl1pPr>
          </a:lstStyle>
          <a:p>
            <a:pPr>
              <a:defRPr/>
            </a:pPr>
            <a:fld id="{6FDB375A-85AA-4363-B7AF-37CF2E494B89}" type="datetimeFigureOut">
              <a:rPr lang="en-US"/>
              <a:t>12/14/2020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lstStyle>
            <a:lvl1pPr algn="r" eaLnBrk="1" hangingPunct="1">
              <a:defRPr sz="1200" smtClean="0">
                <a:latin typeface="Calibri" panose="020F0502020204030204" pitchFamily="34" charset="0"/>
              </a:defRPr>
            </a:lvl1pPr>
          </a:lstStyle>
          <a:p>
            <a:pPr>
              <a:defRPr/>
            </a:pPr>
            <a:fld id="{D95FBB92-6A2C-479A-8AE2-86258C2EFD70}" type="slidenum">
              <a:rPr lang="en-US" altLang="zh-CN"/>
              <a:t>‹#›</a:t>
            </a:fld>
            <a:endParaRPr lang="en-US" altLang="zh-CN"/>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defRPr>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ea typeface="+mn-ea"/>
              </a:defRPr>
            </a:lvl1pPr>
          </a:lstStyle>
          <a:p>
            <a:pPr>
              <a:defRPr/>
            </a:pPr>
            <a:fld id="{18C8D7F2-5694-49B6-B347-4A6C8074DF46}" type="datetimeFigureOut">
              <a:rPr lang="zh-CN" altLang="en-US"/>
              <a:t>2020/12/14</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lstStyle>
            <a:lvl1pPr algn="r" eaLnBrk="1" hangingPunct="1">
              <a:defRPr sz="1200" smtClean="0">
                <a:latin typeface="Calibri" panose="020F0502020204030204" pitchFamily="34" charset="0"/>
              </a:defRPr>
            </a:lvl1pPr>
          </a:lstStyle>
          <a:p>
            <a:pPr>
              <a:defRPr/>
            </a:pPr>
            <a:fld id="{F8A0585A-907E-4909-A031-E418FCB82862}" type="slidenum">
              <a:rPr lang="zh-CN" altLang="en-US"/>
              <a:t>‹#›</a:t>
            </a:fld>
            <a:endParaRPr lang="en-US" altLang="zh-CN"/>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r>
              <a:rPr lang="zh-CN" altLang="en-US" dirty="0"/>
              <a:t>大家好，现在我们来谈生命的起源的科学证据。</a:t>
            </a:r>
          </a:p>
          <a:p>
            <a:pPr eaLnBrk="1" hangingPunct="1"/>
            <a:r>
              <a:rPr lang="zh-CN" altLang="en-US" dirty="0"/>
              <a:t>我们谈生命，活细胞的来源，其中的科学可能有些难度，但我们有一些视频帮助我们掌握这些概念。</a:t>
            </a:r>
          </a:p>
          <a:p>
            <a:pPr eaLnBrk="1" hangingPunct="1">
              <a:spcBef>
                <a:spcPct val="0"/>
              </a:spcBef>
            </a:pPr>
            <a:endParaRPr lang="en-US" altLang="zh-CN" dirty="0"/>
          </a:p>
        </p:txBody>
      </p:sp>
      <p:sp>
        <p:nvSpPr>
          <p:cNvPr id="70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2D10599-F0A9-4C52-B528-8F09D9C1B98A}" type="slidenum">
              <a:rPr lang="zh-CN" altLang="en-US">
                <a:latin typeface="Calibri" panose="020F0502020204030204" pitchFamily="34" charset="0"/>
              </a:rPr>
              <a:t>1</a:t>
            </a:fld>
            <a:endParaRPr lang="en-US" altLang="zh-CN">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89091"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r>
              <a:rPr lang="zh-CN" altLang="zh-CN" dirty="0"/>
              <a:t>米勒实验是上个世纪50年代做的，但是到了60年代，已经知道地球一直存着氧气，为什么，它们发现所谓的“27亿年”前的地层都含有铁和氧结合的氧化铁，我不同意这是27亿年的岩层，之后会谈到地球的年龄，会详细谈及这个问题。但是这里即使按着进化论的观点，他们也同意地球一直有氧气。</a:t>
            </a:r>
          </a:p>
          <a:p>
            <a:pPr eaLnBrk="1" hangingPunct="1"/>
            <a:r>
              <a:rPr lang="zh-CN" altLang="zh-CN" dirty="0"/>
              <a:t>所以米勒实验所用的气体环境从来没有在地球上发生过，所以实验材料是错误的。——课本有提到这个问题吗？没有。</a:t>
            </a:r>
          </a:p>
        </p:txBody>
      </p:sp>
      <p:sp>
        <p:nvSpPr>
          <p:cNvPr id="890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97721CF8-619F-4220-B370-CEDC15FBA1A5}" type="slidenum">
              <a:rPr lang="zh-CN" altLang="en-US">
                <a:latin typeface="Calibri" panose="020F0502020204030204" pitchFamily="34" charset="0"/>
              </a:rPr>
              <a:t>10</a:t>
            </a:fld>
            <a:endParaRPr lang="en-US" altLang="zh-CN">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wrap="square" numCol="1" anchor="t" anchorCtr="0" compatLnSpc="1">
            <a:normAutofit/>
          </a:bodyPr>
          <a:lstStyle/>
          <a:p>
            <a:pPr eaLnBrk="1" hangingPunct="1">
              <a:defRPr/>
            </a:pPr>
            <a:r>
              <a:rPr lang="zh-CN" altLang="zh-CN" dirty="0"/>
              <a:t>第二个错误，他所用的这个电火花，连续几天在同一个位置放电，每几秒放电一次。他说这个代表闪电。但是在自然界，闪电的热量非常高（17000</a:t>
            </a:r>
            <a:r>
              <a:rPr lang="zh-CN" altLang="en-US" dirty="0"/>
              <a:t>至</a:t>
            </a:r>
            <a:r>
              <a:rPr lang="zh-CN" altLang="zh-CN" dirty="0"/>
              <a:t>28000℃），高温很快会破坏氨基酸。</a:t>
            </a:r>
          </a:p>
          <a:p>
            <a:pPr eaLnBrk="1" hangingPunct="1">
              <a:defRPr/>
            </a:pPr>
            <a:r>
              <a:rPr lang="zh-CN" altLang="zh-CN" dirty="0"/>
              <a:t>即使考虑</a:t>
            </a:r>
            <a:r>
              <a:rPr lang="zh-CN" altLang="en-US" dirty="0"/>
              <a:t>假设</a:t>
            </a:r>
            <a:r>
              <a:rPr lang="zh-CN" altLang="zh-CN" dirty="0"/>
              <a:t>在闪电的边缘，温度较低的位置，刚好能量合适能产生化学反应。但是在实验的两天内同一位置产生的能量，比海洋中一个固定地方经过4000万年所得到闪电的能量还多。</a:t>
            </a:r>
          </a:p>
          <a:p>
            <a:pPr eaLnBrk="1" hangingPunct="1">
              <a:defRPr/>
            </a:pPr>
            <a:endParaRPr lang="zh-CN" altLang="zh-CN" dirty="0"/>
          </a:p>
          <a:p>
            <a:pPr eaLnBrk="1" hangingPunct="1">
              <a:defRPr/>
            </a:pPr>
            <a:r>
              <a:rPr lang="zh-CN" altLang="zh-CN" dirty="0"/>
              <a:t>如果进化论者说没关系，可以继续等，但是这也不行，因为氨基酸不是稳定的，会分解的，一千年</a:t>
            </a:r>
            <a:r>
              <a:rPr lang="zh-CN" altLang="en-US" dirty="0"/>
              <a:t>之内就完全</a:t>
            </a:r>
            <a:r>
              <a:rPr lang="zh-CN" altLang="zh-CN" dirty="0"/>
              <a:t>分解了。</a:t>
            </a:r>
          </a:p>
          <a:p>
            <a:pPr eaLnBrk="1" hangingPunct="1">
              <a:defRPr/>
            </a:pPr>
            <a:endParaRPr lang="zh-CN" altLang="zh-CN" dirty="0"/>
          </a:p>
          <a:p>
            <a:pPr eaLnBrk="1" hangingPunct="1">
              <a:defRPr/>
            </a:pPr>
            <a:r>
              <a:rPr lang="zh-CN" altLang="zh-CN" dirty="0"/>
              <a:t>第三个问题，装置的下方有一个取样装置，以免氨基酸继续反应就分解了，这些氨基酸在产生之后，就从假设产生的条件中抽出去，保存好。</a:t>
            </a:r>
          </a:p>
          <a:p>
            <a:pPr eaLnBrk="1" hangingPunct="1">
              <a:defRPr/>
            </a:pPr>
            <a:r>
              <a:rPr lang="zh-CN" altLang="zh-CN" dirty="0"/>
              <a:t>原始的海洋中有保存氨基酸的装置吗？当然不存在。</a:t>
            </a:r>
          </a:p>
          <a:p>
            <a:pPr eaLnBrk="1" hangingPunct="1">
              <a:defRPr/>
            </a:pPr>
            <a:endParaRPr lang="zh-CN" altLang="zh-CN" dirty="0"/>
          </a:p>
          <a:p>
            <a:pPr eaLnBrk="1" hangingPunct="1">
              <a:defRPr/>
            </a:pPr>
            <a:endParaRPr lang="zh-CN" altLang="zh-CN" dirty="0"/>
          </a:p>
        </p:txBody>
      </p:sp>
      <p:sp>
        <p:nvSpPr>
          <p:cNvPr id="911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067CF7D3-E8C2-46AF-A9C5-08B624C75DAB}" type="slidenum">
              <a:rPr lang="zh-CN" altLang="en-US">
                <a:latin typeface="Calibri" panose="020F0502020204030204" pitchFamily="34" charset="0"/>
              </a:rPr>
              <a:t>11</a:t>
            </a:fld>
            <a:endParaRPr lang="en-US" altLang="zh-CN">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zh-CN" altLang="en-US" b="0" dirty="0"/>
              <a:t>第四个问题，米勒实验的产物是混合左悬和右悬的氨基酸。氨基酸的三维结构像你的两只手一样，两只手的指头是一样，但是三维的排列方式不一样。米勒实验产生</a:t>
            </a:r>
            <a:r>
              <a:rPr lang="en-US" altLang="zh-CN" b="0" dirty="0"/>
              <a:t>50%</a:t>
            </a:r>
            <a:r>
              <a:rPr lang="zh-CN" altLang="en-US" b="0" dirty="0"/>
              <a:t>的左悬氨基酸和</a:t>
            </a:r>
            <a:r>
              <a:rPr lang="en-US" altLang="zh-CN" b="0" dirty="0"/>
              <a:t>50%</a:t>
            </a:r>
            <a:r>
              <a:rPr lang="zh-CN" altLang="en-US" b="0" dirty="0"/>
              <a:t>的右悬氨基酸。类似化学方法（也就是说没有生物酶参与的方法）产生的都是一半左悬一半右悬的氨基酸。</a:t>
            </a:r>
          </a:p>
          <a:p>
            <a:pPr eaLnBrk="1" hangingPunct="1">
              <a:spcBef>
                <a:spcPct val="0"/>
              </a:spcBef>
            </a:pPr>
            <a:endParaRPr lang="zh-CN" altLang="en-US" b="0" dirty="0"/>
          </a:p>
          <a:p>
            <a:pPr eaLnBrk="1" hangingPunct="1">
              <a:spcBef>
                <a:spcPct val="0"/>
              </a:spcBef>
            </a:pPr>
            <a:r>
              <a:rPr lang="zh-CN" altLang="en-US" b="0" dirty="0"/>
              <a:t>在生命体内，用的氨基酸有多少是左悬氨基酸，有多少右悬氨基酸？</a:t>
            </a:r>
          </a:p>
          <a:p>
            <a:pPr eaLnBrk="1" hangingPunct="1">
              <a:spcBef>
                <a:spcPct val="0"/>
              </a:spcBef>
            </a:pPr>
            <a:r>
              <a:rPr lang="zh-CN" altLang="en-US" b="0" dirty="0"/>
              <a:t>都是左悬的氨基酸，如果在合成生物氨基酸时，插进去一个右悬的氨基酸就会破坏蛋白质的三维结构和功能，完全没有用，所以根本不能从左悬和右悬混合的氨基酸产生出生命。所以在你的身体中都是左悬的氨基酸。</a:t>
            </a:r>
          </a:p>
          <a:p>
            <a:pPr eaLnBrk="1" hangingPunct="1">
              <a:spcBef>
                <a:spcPct val="0"/>
              </a:spcBef>
            </a:pPr>
            <a:r>
              <a:rPr lang="zh-CN" altLang="en-US" b="0" dirty="0"/>
              <a:t>当年他们已经知道这个情况，但是课本也没有谈。</a:t>
            </a:r>
            <a:endParaRPr lang="en-US" altLang="zh-CN" b="0" dirty="0"/>
          </a:p>
        </p:txBody>
      </p:sp>
      <p:sp>
        <p:nvSpPr>
          <p:cNvPr id="931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79AB67D6-36E8-4F9B-8865-8473CC8620C0}" type="slidenum">
              <a:rPr lang="zh-CN" altLang="en-US">
                <a:latin typeface="Calibri" panose="020F0502020204030204" pitchFamily="34" charset="0"/>
              </a:rPr>
              <a:t>12</a:t>
            </a:fld>
            <a:endParaRPr lang="en-US" altLang="zh-CN">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95235"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r>
              <a:rPr lang="zh-CN" altLang="en-US" dirty="0"/>
              <a:t>更糟糕的是：米勒实验产生了数量远比氨基酸更多的有毒化学物质！</a:t>
            </a:r>
            <a:endParaRPr lang="en-US" altLang="zh-CN" dirty="0"/>
          </a:p>
          <a:p>
            <a:pPr eaLnBrk="1" hangingPunct="1"/>
            <a:r>
              <a:rPr lang="zh-CN" altLang="en-US" dirty="0"/>
              <a:t>溶液中含有一氧化碳</a:t>
            </a:r>
            <a:endParaRPr lang="en-US" altLang="zh-CN" dirty="0"/>
          </a:p>
          <a:p>
            <a:pPr eaLnBrk="1" hangingPunct="1"/>
            <a:r>
              <a:rPr lang="zh-CN" altLang="en-US" dirty="0"/>
              <a:t>得到的产物是一种对生命有害的焦油状毒性混合物，含有氰化物和甲酸</a:t>
            </a:r>
            <a:endParaRPr lang="en-US" altLang="zh-CN" dirty="0"/>
          </a:p>
          <a:p>
            <a:pPr eaLnBrk="1" hangingPunct="1"/>
            <a:r>
              <a:rPr lang="zh-CN" altLang="en-US" dirty="0"/>
              <a:t>虽然有很少量的氨基酸，但它们会很快跟甲酸反应并被破坏，或者被热量或紫外线破坏，或与其他化学物质反应并被破坏</a:t>
            </a:r>
            <a:r>
              <a:rPr lang="en-US" altLang="zh-CN" dirty="0"/>
              <a:t>......</a:t>
            </a:r>
            <a:r>
              <a:rPr lang="zh-CN" altLang="en-US" dirty="0"/>
              <a:t>）</a:t>
            </a:r>
            <a:endParaRPr lang="en-US" altLang="zh-CN" dirty="0"/>
          </a:p>
          <a:p>
            <a:pPr eaLnBrk="1" hangingPunct="1">
              <a:spcBef>
                <a:spcPct val="0"/>
              </a:spcBef>
              <a:buSzPct val="50000"/>
              <a:buFont typeface="Wingdings" panose="05000000000000000000" pitchFamily="2" charset="2"/>
              <a:buChar char="l"/>
            </a:pPr>
            <a:r>
              <a:rPr lang="zh-CN" altLang="zh-CN" dirty="0"/>
              <a:t>——</a:t>
            </a:r>
            <a:r>
              <a:rPr lang="zh-CN" altLang="en-US" dirty="0"/>
              <a:t>米勒实验的产物不但不可能是形成生命的原料，</a:t>
            </a:r>
            <a:r>
              <a:rPr lang="zh-CN" altLang="zh-CN" dirty="0"/>
              <a:t>即使活的</a:t>
            </a:r>
            <a:r>
              <a:rPr lang="zh-CN" altLang="en-US" dirty="0"/>
              <a:t>微生物</a:t>
            </a:r>
            <a:r>
              <a:rPr lang="zh-CN" altLang="zh-CN" dirty="0"/>
              <a:t>掉入米勒实验的产物，也会很快</a:t>
            </a:r>
            <a:r>
              <a:rPr lang="zh-CN" altLang="en-US" dirty="0"/>
              <a:t>被毒</a:t>
            </a:r>
            <a:r>
              <a:rPr lang="zh-CN" altLang="zh-CN" dirty="0"/>
              <a:t>死。</a:t>
            </a:r>
            <a:endParaRPr lang="en-US" altLang="zh-CN" dirty="0"/>
          </a:p>
        </p:txBody>
      </p:sp>
      <p:sp>
        <p:nvSpPr>
          <p:cNvPr id="952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7331D7E7-6807-4ECC-958B-0EA6E74C1A39}" type="slidenum">
              <a:rPr lang="zh-CN" altLang="en-US">
                <a:latin typeface="Calibri" panose="020F0502020204030204" pitchFamily="34" charset="0"/>
              </a:rPr>
              <a:t>13</a:t>
            </a:fld>
            <a:endParaRPr lang="en-US" altLang="zh-CN">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97283"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r>
              <a:rPr lang="zh-CN" altLang="zh-CN" dirty="0"/>
              <a:t>我们回顾一下米勒实验的错误：</a:t>
            </a:r>
          </a:p>
          <a:p>
            <a:pPr eaLnBrk="1" hangingPunct="1"/>
            <a:r>
              <a:rPr lang="zh-CN" altLang="zh-CN" dirty="0"/>
              <a:t>1.大气层的错误，假设没有氧气。</a:t>
            </a:r>
          </a:p>
          <a:p>
            <a:pPr eaLnBrk="1" hangingPunct="1"/>
            <a:r>
              <a:rPr lang="zh-CN" altLang="zh-CN" dirty="0"/>
              <a:t>2.能量的错误，用温和的电火花，不能代表自然的闪电。</a:t>
            </a:r>
          </a:p>
          <a:p>
            <a:pPr eaLnBrk="1" hangingPunct="1"/>
            <a:r>
              <a:rPr lang="zh-CN" altLang="zh-CN" dirty="0"/>
              <a:t>3.</a:t>
            </a:r>
            <a:r>
              <a:rPr lang="zh-CN" altLang="en-US" dirty="0"/>
              <a:t>人</a:t>
            </a:r>
            <a:r>
              <a:rPr lang="zh-CN" altLang="zh-CN" dirty="0"/>
              <a:t>为设置的取样和保存氨基酸的装置。</a:t>
            </a:r>
          </a:p>
          <a:p>
            <a:pPr eaLnBrk="1" hangingPunct="1"/>
            <a:r>
              <a:rPr lang="zh-CN" altLang="zh-CN" dirty="0"/>
              <a:t>4.产物：混合了左</a:t>
            </a:r>
            <a:r>
              <a:rPr lang="zh-CN" altLang="en-US" dirty="0"/>
              <a:t>悬</a:t>
            </a:r>
            <a:r>
              <a:rPr lang="zh-CN" altLang="zh-CN" dirty="0"/>
              <a:t>和右</a:t>
            </a:r>
            <a:r>
              <a:rPr lang="zh-CN" altLang="en-US" dirty="0"/>
              <a:t>悬</a:t>
            </a:r>
            <a:r>
              <a:rPr lang="zh-CN" altLang="zh-CN" dirty="0"/>
              <a:t>的氨基酸。</a:t>
            </a:r>
          </a:p>
          <a:p>
            <a:pPr eaLnBrk="1" hangingPunct="1"/>
            <a:r>
              <a:rPr lang="zh-CN" altLang="zh-CN" dirty="0"/>
              <a:t>还有个问题……</a:t>
            </a:r>
            <a:endParaRPr lang="en-US" altLang="zh-CN" dirty="0"/>
          </a:p>
        </p:txBody>
      </p:sp>
      <p:sp>
        <p:nvSpPr>
          <p:cNvPr id="972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FD536195-2F94-4F95-9B9E-872EA3AD366D}" type="slidenum">
              <a:rPr lang="zh-CN" altLang="en-US">
                <a:latin typeface="Calibri" panose="020F0502020204030204" pitchFamily="34" charset="0"/>
              </a:rPr>
              <a:t>14</a:t>
            </a:fld>
            <a:endParaRPr lang="en-US" altLang="zh-CN">
              <a:latin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993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r>
              <a:rPr lang="zh-CN" altLang="en-US" dirty="0"/>
              <a:t>为什么这个米勒实验还能留在我们的课本和博物馆？这是最近几年的课本，这是妈妈带着孩子参观博物馆，看米勒实验图示，要给他解释氨基酸是怎么样来的，为什么还在那里？因为没有更好的实验可以替换它了。</a:t>
            </a:r>
          </a:p>
          <a:p>
            <a:pPr eaLnBrk="1" hangingPunct="1"/>
            <a:r>
              <a:rPr lang="zh-CN" altLang="en-US" dirty="0"/>
              <a:t>在西方的课本中已经不敢说米勒的实验能够解释氨基酸的来源，图还在那里，下面已加上小字：“虽然米勒假设原始地球的大气层有误，可是这个实验让我们进一步了解生命的起源。“</a:t>
            </a:r>
          </a:p>
        </p:txBody>
      </p:sp>
      <p:sp>
        <p:nvSpPr>
          <p:cNvPr id="993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AB0DE67-88AE-4EE2-ABC1-62D4F5EC7695}" type="slidenum">
              <a:rPr lang="zh-CN" altLang="en-US">
                <a:latin typeface="Calibri" panose="020F0502020204030204" pitchFamily="34" charset="0"/>
              </a:rPr>
              <a:t>15</a:t>
            </a:fld>
            <a:endParaRPr lang="en-US" altLang="zh-CN">
              <a:latin typeface="Calibri" panose="020F050202020403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013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r>
              <a:rPr lang="zh-CN" altLang="en-US" dirty="0"/>
              <a:t>刚才说的</a:t>
            </a:r>
            <a:r>
              <a:rPr lang="zh-CN" altLang="zh-CN" dirty="0"/>
              <a:t>是第一步，在自然的条件下无法合成生命体所需要的氨基酸。要合成对生命体有用的全部是左</a:t>
            </a:r>
            <a:r>
              <a:rPr lang="zh-CN" altLang="en-US" dirty="0"/>
              <a:t>旋</a:t>
            </a:r>
            <a:r>
              <a:rPr lang="zh-CN" altLang="zh-CN" dirty="0"/>
              <a:t>的氨基酸，只能从生命体开始，例如使用微生物发酵味精（谷氨酸），就可以获得全部是左旋的氨基酸。</a:t>
            </a:r>
          </a:p>
          <a:p>
            <a:pPr eaLnBrk="1" hangingPunct="1"/>
            <a:endParaRPr lang="zh-CN" altLang="en-US" dirty="0"/>
          </a:p>
          <a:p>
            <a:pPr eaLnBrk="1" hangingPunct="1"/>
            <a:r>
              <a:rPr lang="zh-CN" altLang="zh-CN" dirty="0"/>
              <a:t>我们考虑下一个可能性，我们先不问全部的左旋氨基酸是怎么样来的，</a:t>
            </a:r>
            <a:r>
              <a:rPr lang="zh-CN" altLang="en-US" dirty="0"/>
              <a:t>退一步考虑即使</a:t>
            </a:r>
            <a:r>
              <a:rPr lang="zh-CN" altLang="zh-CN" dirty="0"/>
              <a:t>我们有了氨基酸，能不能自然碰撞出蛋白质呢？</a:t>
            </a:r>
          </a:p>
          <a:p>
            <a:pPr eaLnBrk="1" hangingPunct="1"/>
            <a:r>
              <a:rPr lang="zh-CN" altLang="zh-CN" dirty="0"/>
              <a:t>就好像这些金属</a:t>
            </a:r>
            <a:r>
              <a:rPr lang="zh-CN" altLang="en-US" dirty="0"/>
              <a:t>条</a:t>
            </a:r>
            <a:r>
              <a:rPr lang="zh-CN" altLang="zh-CN" dirty="0"/>
              <a:t>能不能自然形成电子元件呢？</a:t>
            </a:r>
          </a:p>
        </p:txBody>
      </p:sp>
      <p:sp>
        <p:nvSpPr>
          <p:cNvPr id="101380"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fld id="{5A3DB639-DBDD-4238-A5D1-95DEA85984F7}" type="slidenum">
              <a:rPr lang="zh-CN" altLang="en-US" sz="1200">
                <a:latin typeface="Calibri" panose="020F0502020204030204" pitchFamily="34" charset="0"/>
              </a:rPr>
              <a:t>16</a:t>
            </a:fld>
            <a:endParaRPr lang="en-US" altLang="zh-CN" sz="1200">
              <a:latin typeface="Calibri" panose="020F050202020403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03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r>
              <a:rPr kumimoji="1" lang="zh-CN" altLang="en-US" dirty="0"/>
              <a:t>大家还记得这些蛋白质是由氨基酸串连构成的，这些氨基酸的排列顺序对蛋白质的功能是最关键的</a:t>
            </a:r>
          </a:p>
        </p:txBody>
      </p:sp>
      <p:sp>
        <p:nvSpPr>
          <p:cNvPr id="1034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FA7A5647-A74E-4F9F-8CB2-C5BD596994BB}" type="slidenum">
              <a:rPr lang="zh-CN" altLang="en-US">
                <a:latin typeface="Calibri" panose="020F0502020204030204" pitchFamily="34" charset="0"/>
              </a:rPr>
              <a:t>17</a:t>
            </a:fld>
            <a:endParaRPr lang="en-US" altLang="zh-CN">
              <a:latin typeface="Calibri" panose="020F050202020403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054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r>
              <a:rPr lang="zh-CN" altLang="en-US" dirty="0"/>
              <a:t>氨基酸链必须形成特定的形状，才能让蛋白质具备功能</a:t>
            </a:r>
            <a:endParaRPr lang="en-US" altLang="zh-CN" dirty="0"/>
          </a:p>
          <a:p>
            <a:pPr eaLnBrk="1" hangingPunct="1"/>
            <a:r>
              <a:rPr lang="zh-CN" altLang="en-US" dirty="0"/>
              <a:t>形状由氨基酸的顺序决定</a:t>
            </a:r>
          </a:p>
          <a:p>
            <a:pPr eaLnBrk="1" hangingPunct="1"/>
            <a:endParaRPr kumimoji="1" lang="zh-CN" altLang="en-US" dirty="0"/>
          </a:p>
        </p:txBody>
      </p:sp>
      <p:sp>
        <p:nvSpPr>
          <p:cNvPr id="1054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1D50EDDD-4D4B-4D80-AD01-41A3D145BAEE}" type="slidenum">
              <a:rPr lang="zh-CN" altLang="en-US">
                <a:latin typeface="Calibri" panose="020F0502020204030204" pitchFamily="34" charset="0"/>
              </a:rPr>
              <a:t>18</a:t>
            </a:fld>
            <a:endParaRPr lang="en-US" altLang="zh-CN">
              <a:latin typeface="Calibri" panose="020F050202020403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075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r>
              <a:rPr kumimoji="1" lang="zh-CN" altLang="en-US" dirty="0"/>
              <a:t>比如</a:t>
            </a:r>
            <a:r>
              <a:rPr lang="zh-CN" altLang="en-US" dirty="0"/>
              <a:t>核糖核酸酶中</a:t>
            </a:r>
            <a:r>
              <a:rPr kumimoji="1" lang="zh-CN" altLang="en-US" dirty="0"/>
              <a:t>这些不同颜色的小球代表不同的氨基酸</a:t>
            </a:r>
          </a:p>
          <a:p>
            <a:pPr eaLnBrk="1" hangingPunct="1"/>
            <a:r>
              <a:rPr kumimoji="1" lang="zh-CN" altLang="en-US" dirty="0"/>
              <a:t>氨基酸的顺序决定其三维结构和最后的功能，开始的时候，是一条很长的链条。然后不同的氨基酸之间可能会有一些化学键，让蛋白质折叠成三维结构。</a:t>
            </a:r>
          </a:p>
        </p:txBody>
      </p:sp>
      <p:sp>
        <p:nvSpPr>
          <p:cNvPr id="1075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63131ED3-6758-4F7A-AC11-685E6AE3813F}" type="slidenum">
              <a:rPr lang="zh-CN" altLang="en-US">
                <a:latin typeface="Calibri" panose="020F0502020204030204" pitchFamily="34" charset="0"/>
              </a:rPr>
              <a:t>19</a:t>
            </a:fld>
            <a:endParaRPr lang="en-US" altLang="zh-CN">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zh-CN" altLang="en-US" b="0" dirty="0"/>
              <a:t>生命的起源现在有两种主要的观点，一个是圣经给我们的创造论，也有一些其他宗教会谈创造论的概念。另外就是进化论，以达尔文的物种起源为代表。</a:t>
            </a:r>
            <a:endParaRPr lang="en-US" altLang="zh-CN" b="0" dirty="0"/>
          </a:p>
        </p:txBody>
      </p:sp>
      <p:sp>
        <p:nvSpPr>
          <p:cNvPr id="72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56BB6DC1-55DD-4806-841E-F979572EC13E}" type="slidenum">
              <a:rPr lang="zh-CN" altLang="en-US">
                <a:latin typeface="Calibri" panose="020F0502020204030204" pitchFamily="34" charset="0"/>
              </a:rPr>
              <a:t>2</a:t>
            </a:fld>
            <a:endParaRPr lang="en-US" altLang="zh-CN">
              <a:latin typeface="Calibri" panose="020F050202020403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r>
              <a:rPr lang="zh-CN" altLang="en-US" b="0" dirty="0"/>
              <a:t>我们来看一段视频，了解一下蛋白质是怎么样构成的。</a:t>
            </a:r>
          </a:p>
          <a:p>
            <a:pPr eaLnBrk="1" hangingPunct="1"/>
            <a:r>
              <a:rPr lang="zh-CN" altLang="en-US" b="0" dirty="0"/>
              <a:t>在视频中，那位老年的科学家原来相信生命体能够自发偶然被产生，这是他在</a:t>
            </a:r>
            <a:r>
              <a:rPr lang="en-US" altLang="zh-CN" b="0" dirty="0"/>
              <a:t>60</a:t>
            </a:r>
            <a:r>
              <a:rPr lang="zh-CN" altLang="en-US" b="0" dirty="0"/>
              <a:t>年代的观点，他的一位研究生给他一些挑战，他就重新反思生命自然发生的假说，就被说服承认生命有智慧的创造者。</a:t>
            </a:r>
          </a:p>
        </p:txBody>
      </p:sp>
      <p:sp>
        <p:nvSpPr>
          <p:cNvPr id="1095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232DE9B2-3F44-408C-BABB-DA249C5911B6}" type="slidenum">
              <a:rPr lang="zh-CN" altLang="en-US">
                <a:latin typeface="Calibri" panose="020F0502020204030204" pitchFamily="34" charset="0"/>
              </a:rPr>
              <a:t>20</a:t>
            </a:fld>
            <a:endParaRPr lang="en-US" altLang="zh-CN">
              <a:latin typeface="Calibri" panose="020F050202020403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11619"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zh-CN" altLang="en-US" dirty="0"/>
              <a:t>我们要讨论这些蛋白质，我们身体中有好多蛋白质，我们每个细胞至少有几万个蛋白质（有的达到百万个蛋白质），没有蛋白质就没有生命，蛋白质的顺序不是随便的，有</a:t>
            </a:r>
            <a:r>
              <a:rPr lang="en-US" altLang="zh-CN" dirty="0"/>
              <a:t>20</a:t>
            </a:r>
            <a:r>
              <a:rPr lang="zh-CN" altLang="en-US" dirty="0"/>
              <a:t>种左旋的氨基酸，不同的颜色和英文代表不同的氨基酸，在蛋白质的链中的大部分的位置不能随便替换氨基酸种类，小部分可以随意替换，在产生功能的主要位置对氨基酸的种类和顺序是特别敏感，这里的氨基酸不能替换；还有一些影响蛋白质三维结构的位置，相隔遥远的氨基酸之间会形成一些化学键才能让蛋白质有正确的三维结构，图中黑色的连线就是相隔遥远的氨基酸之间一个化学键，如果这个地方替换一个氨基酸，就不能形成化学键，或者它的位置歪了，那整个机器的形状就歪了。</a:t>
            </a:r>
          </a:p>
        </p:txBody>
      </p:sp>
      <p:sp>
        <p:nvSpPr>
          <p:cNvPr id="1116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FB23E344-D2AD-4E9F-B834-7EC436179DD1}" type="slidenum">
              <a:rPr lang="zh-CN" altLang="en-US">
                <a:latin typeface="Calibri" panose="020F0502020204030204" pitchFamily="34" charset="0"/>
              </a:rPr>
              <a:t>21</a:t>
            </a:fld>
            <a:endParaRPr lang="en-US" altLang="zh-CN">
              <a:latin typeface="Calibri" panose="020F050202020403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45763" name="Notes Placeholder 2"/>
          <p:cNvSpPr>
            <a:spLocks noGrp="1"/>
          </p:cNvSpPr>
          <p:nvPr>
            <p:ph type="body" idx="1"/>
          </p:nvPr>
        </p:nvSpPr>
        <p:spPr bwMode="auto"/>
        <p:txBody>
          <a:bodyPr wrap="square" numCol="1" anchor="t" anchorCtr="0" compatLnSpc="1">
            <a:normAutofit fontScale="92500" lnSpcReduction="10000"/>
          </a:bodyPr>
          <a:lstStyle/>
          <a:p>
            <a:pPr eaLnBrk="1" hangingPunct="1">
              <a:spcBef>
                <a:spcPct val="0"/>
              </a:spcBef>
              <a:defRPr/>
            </a:pPr>
            <a:r>
              <a:rPr lang="zh-CN" altLang="en-US" b="0" dirty="0"/>
              <a:t>讲到这里就可以驳倒进化论，化学和概率学的规律已经显示生命不能偶然自发地形成。表明生命有创造者。</a:t>
            </a:r>
          </a:p>
          <a:p>
            <a:pPr eaLnBrk="1" hangingPunct="1">
              <a:spcBef>
                <a:spcPct val="0"/>
              </a:spcBef>
              <a:defRPr/>
            </a:pPr>
            <a:endParaRPr lang="zh-CN" altLang="en-US" b="0" dirty="0"/>
          </a:p>
          <a:p>
            <a:pPr eaLnBrk="1" hangingPunct="1">
              <a:defRPr/>
            </a:pPr>
            <a:r>
              <a:rPr lang="zh-CN" altLang="en-US" b="0" dirty="0"/>
              <a:t>这里涉及数学，有点难度，如果你觉得有点头晕，可以在外面走走，我理解，我之前也害怕数学。</a:t>
            </a:r>
          </a:p>
          <a:p>
            <a:pPr eaLnBrk="1" hangingPunct="1">
              <a:defRPr/>
            </a:pPr>
            <a:r>
              <a:rPr lang="zh-CN" altLang="en-US" b="0" dirty="0"/>
              <a:t>第一：中等大小的蛋白质分子中有</a:t>
            </a:r>
            <a:r>
              <a:rPr lang="en-US" altLang="zh-CN" b="0" dirty="0"/>
              <a:t>400</a:t>
            </a:r>
            <a:r>
              <a:rPr lang="zh-CN" altLang="en-US" b="0" dirty="0"/>
              <a:t>个氨基酸，上面提到的核糖核酸酶只有</a:t>
            </a:r>
            <a:r>
              <a:rPr lang="en-US" altLang="zh-CN" b="0" dirty="0"/>
              <a:t>100</a:t>
            </a:r>
            <a:r>
              <a:rPr lang="zh-CN" altLang="en-US" b="0" dirty="0"/>
              <a:t>多个氨基酸，算是比较小的。（比较大的有</a:t>
            </a:r>
            <a:r>
              <a:rPr lang="en-US" altLang="zh-CN" b="0" dirty="0"/>
              <a:t>2000</a:t>
            </a:r>
            <a:r>
              <a:rPr lang="zh-CN" altLang="en-US" b="0" dirty="0"/>
              <a:t>多个氨基酸）。</a:t>
            </a:r>
          </a:p>
          <a:p>
            <a:pPr eaLnBrk="1" hangingPunct="1">
              <a:defRPr/>
            </a:pPr>
            <a:r>
              <a:rPr lang="zh-CN" altLang="en-US" b="0" dirty="0"/>
              <a:t>第二：生命体中使用</a:t>
            </a:r>
            <a:r>
              <a:rPr lang="en-US" altLang="zh-CN" b="0" dirty="0"/>
              <a:t>20</a:t>
            </a:r>
            <a:r>
              <a:rPr lang="zh-CN" altLang="en-US" b="0" dirty="0"/>
              <a:t>种不同的氨基酸（都是左悬的）上图用不同颜色的球表示。</a:t>
            </a:r>
          </a:p>
          <a:p>
            <a:pPr eaLnBrk="1" hangingPunct="1">
              <a:defRPr/>
            </a:pPr>
            <a:r>
              <a:rPr lang="zh-CN" altLang="en-US" b="0" dirty="0"/>
              <a:t>第三：蛋白质中氨基酸链条的每个位置平均可接受</a:t>
            </a:r>
            <a:r>
              <a:rPr lang="en-US" altLang="zh-CN" b="0" dirty="0"/>
              <a:t>6</a:t>
            </a:r>
            <a:r>
              <a:rPr lang="zh-CN" altLang="en-US" b="0" dirty="0"/>
              <a:t>种不同的氨基酸相互替换而不影响蛋白质功能</a:t>
            </a:r>
          </a:p>
          <a:p>
            <a:pPr eaLnBrk="1" hangingPunct="1">
              <a:defRPr/>
            </a:pPr>
            <a:r>
              <a:rPr lang="en-US" altLang="zh-CN" b="0" dirty="0"/>
              <a:t>——</a:t>
            </a:r>
            <a:r>
              <a:rPr lang="zh-CN" altLang="en-US" b="0" dirty="0"/>
              <a:t>这个是</a:t>
            </a:r>
            <a:r>
              <a:rPr lang="en-US" altLang="zh-CN" b="0" dirty="0"/>
              <a:t>90</a:t>
            </a:r>
            <a:r>
              <a:rPr lang="zh-CN" altLang="en-US" b="0" dirty="0"/>
              <a:t>年代才算出来的平均的替换几率，有些位置不太影响功能，所以随意替换不同氨基酸而不会影响功能，但是有些功能位置或形成化学键的位置只能接受一种氨基酸，否则，蛋白质就失去功能。</a:t>
            </a:r>
          </a:p>
          <a:p>
            <a:pPr eaLnBrk="1" hangingPunct="1">
              <a:defRPr/>
            </a:pPr>
            <a:r>
              <a:rPr lang="zh-CN" altLang="en-US" b="0" dirty="0"/>
              <a:t>平均来说，每个位置可以替换</a:t>
            </a:r>
            <a:r>
              <a:rPr lang="en-US" altLang="zh-CN" b="0" dirty="0"/>
              <a:t>6</a:t>
            </a:r>
            <a:r>
              <a:rPr lang="zh-CN" altLang="en-US" b="0" dirty="0"/>
              <a:t>种，而不影响功能。</a:t>
            </a:r>
          </a:p>
          <a:p>
            <a:pPr eaLnBrk="1" hangingPunct="1">
              <a:defRPr/>
            </a:pPr>
            <a:r>
              <a:rPr lang="zh-CN" altLang="en-US" b="0" dirty="0"/>
              <a:t>这样就能计算瞎碰形成有功能蛋白质的概率，如果没有有功能的蛋白质，就没有生命。</a:t>
            </a:r>
          </a:p>
          <a:p>
            <a:pPr eaLnBrk="1" hangingPunct="1">
              <a:defRPr/>
            </a:pPr>
            <a:r>
              <a:rPr lang="zh-CN" altLang="en-US" b="0" dirty="0"/>
              <a:t>进化论对于生命的来源的解释必须是偶然、随机和巧合</a:t>
            </a:r>
          </a:p>
          <a:p>
            <a:pPr eaLnBrk="1" hangingPunct="1">
              <a:defRPr/>
            </a:pPr>
            <a:r>
              <a:rPr lang="zh-CN" altLang="en-US" b="0" dirty="0"/>
              <a:t>第四：在某个位置，通过偶然准确放置氨基酸的概率为</a:t>
            </a:r>
            <a:r>
              <a:rPr lang="en-US" altLang="zh-CN" b="0" dirty="0"/>
              <a:t>6/20</a:t>
            </a:r>
          </a:p>
          <a:p>
            <a:pPr eaLnBrk="1" hangingPunct="1">
              <a:defRPr/>
            </a:pPr>
            <a:r>
              <a:rPr lang="zh-CN" altLang="en-US" b="0" dirty="0"/>
              <a:t>第二个位置放对的概率也是</a:t>
            </a:r>
            <a:r>
              <a:rPr lang="en-US" altLang="zh-CN" b="0" dirty="0"/>
              <a:t>6/20</a:t>
            </a:r>
          </a:p>
          <a:p>
            <a:pPr eaLnBrk="1" hangingPunct="1">
              <a:defRPr/>
            </a:pPr>
            <a:r>
              <a:rPr lang="zh-CN" altLang="en-US" b="0" dirty="0"/>
              <a:t>第三个位置放对的概率也是</a:t>
            </a:r>
            <a:r>
              <a:rPr lang="en-US" altLang="zh-CN" b="0" dirty="0"/>
              <a:t>6/20……</a:t>
            </a:r>
            <a:r>
              <a:rPr lang="zh-CN" altLang="en-US" b="0" dirty="0"/>
              <a:t>以此类推</a:t>
            </a:r>
            <a:endParaRPr lang="en-US" altLang="zh-CN" b="0" dirty="0"/>
          </a:p>
          <a:p>
            <a:pPr eaLnBrk="1" hangingPunct="1">
              <a:defRPr/>
            </a:pPr>
            <a:r>
              <a:rPr lang="zh-CN" altLang="en-US" b="0" dirty="0"/>
              <a:t>第五：通过随机获得有具体功能、中等蛋白质的概率：</a:t>
            </a:r>
            <a:r>
              <a:rPr lang="en-US" altLang="zh-CN" b="0" dirty="0"/>
              <a:t>6/20 </a:t>
            </a:r>
            <a:r>
              <a:rPr lang="zh-CN" altLang="en-US" b="0" dirty="0"/>
              <a:t>乘以</a:t>
            </a:r>
            <a:r>
              <a:rPr lang="en-US" altLang="zh-CN" b="0" dirty="0"/>
              <a:t> 6/20 </a:t>
            </a:r>
            <a:r>
              <a:rPr lang="zh-CN" altLang="en-US" b="0" dirty="0"/>
              <a:t>乘以</a:t>
            </a:r>
            <a:r>
              <a:rPr lang="en-US" altLang="zh-CN" b="0" baseline="0" dirty="0"/>
              <a:t> </a:t>
            </a:r>
            <a:r>
              <a:rPr lang="en-US" altLang="zh-CN" b="0" dirty="0"/>
              <a:t>6/20 </a:t>
            </a:r>
            <a:r>
              <a:rPr lang="zh-CN" altLang="en-US" b="0" dirty="0"/>
              <a:t>乘</a:t>
            </a:r>
            <a:r>
              <a:rPr lang="en-US" altLang="zh-CN" b="0" dirty="0"/>
              <a:t>……  </a:t>
            </a:r>
            <a:r>
              <a:rPr lang="zh-CN" altLang="en-US" b="0" dirty="0"/>
              <a:t>也就是</a:t>
            </a:r>
            <a:r>
              <a:rPr lang="en-US" altLang="zh-CN" b="0" dirty="0"/>
              <a:t>6/20</a:t>
            </a:r>
            <a:r>
              <a:rPr lang="zh-CN" altLang="en-US" b="0" dirty="0"/>
              <a:t>的</a:t>
            </a:r>
            <a:r>
              <a:rPr lang="en-US" altLang="zh-CN" b="0" dirty="0"/>
              <a:t>400</a:t>
            </a:r>
            <a:r>
              <a:rPr lang="zh-CN" altLang="en-US" b="0" dirty="0"/>
              <a:t>次方</a:t>
            </a:r>
          </a:p>
          <a:p>
            <a:pPr eaLnBrk="1" hangingPunct="1">
              <a:defRPr/>
            </a:pPr>
            <a:r>
              <a:rPr lang="zh-CN" altLang="en-US" b="0" dirty="0"/>
              <a:t>这样通过随机获得有具体功能、中等大小的蛋白质分子有多少可能呢？</a:t>
            </a:r>
          </a:p>
          <a:p>
            <a:pPr eaLnBrk="1" hangingPunct="1">
              <a:spcBef>
                <a:spcPct val="0"/>
              </a:spcBef>
              <a:defRPr/>
            </a:pPr>
            <a:endParaRPr lang="zh-CN" altLang="en-US" b="1" dirty="0"/>
          </a:p>
        </p:txBody>
      </p:sp>
      <p:sp>
        <p:nvSpPr>
          <p:cNvPr id="1136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F7FFF5EA-9564-49AE-A193-F946011DAD97}" type="slidenum">
              <a:rPr lang="zh-CN" altLang="en-US">
                <a:latin typeface="Calibri" panose="020F0502020204030204" pitchFamily="34" charset="0"/>
              </a:rPr>
              <a:t>22</a:t>
            </a:fld>
            <a:endParaRPr lang="en-US" altLang="zh-CN">
              <a:latin typeface="Calibri" panose="020F050202020403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157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r>
              <a:rPr lang="zh-CN" altLang="en-US" dirty="0"/>
              <a:t>答案是：小于</a:t>
            </a:r>
            <a:r>
              <a:rPr lang="en-US" altLang="zh-CN" dirty="0"/>
              <a:t>10</a:t>
            </a:r>
            <a:r>
              <a:rPr lang="zh-CN" altLang="en-US" dirty="0"/>
              <a:t>的</a:t>
            </a:r>
            <a:r>
              <a:rPr lang="en-US" altLang="zh-CN" dirty="0"/>
              <a:t>209</a:t>
            </a:r>
            <a:r>
              <a:rPr lang="zh-CN" altLang="en-US" dirty="0"/>
              <a:t>次方分之一</a:t>
            </a:r>
          </a:p>
          <a:p>
            <a:pPr eaLnBrk="1" hangingPunct="1"/>
            <a:endParaRPr lang="zh-CN" altLang="en-US" dirty="0"/>
          </a:p>
          <a:p>
            <a:pPr eaLnBrk="1" hangingPunct="1"/>
            <a:r>
              <a:rPr lang="zh-CN" altLang="en-US" dirty="0"/>
              <a:t>懂概率学的人看到会说这个是不可能的。不懂概率学的人会说，这个数字很小，但是还是有可能性</a:t>
            </a:r>
            <a:endParaRPr lang="en-US" altLang="zh-CN" dirty="0"/>
          </a:p>
          <a:p>
            <a:pPr eaLnBrk="1" hangingPunct="1"/>
            <a:r>
              <a:rPr lang="zh-CN" altLang="en-US" dirty="0"/>
              <a:t>现在，我要让你明白没有这个可能性。</a:t>
            </a:r>
          </a:p>
        </p:txBody>
      </p:sp>
      <p:sp>
        <p:nvSpPr>
          <p:cNvPr id="1157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9D844DC8-46DE-4F10-AB8F-2789C8382082}" type="slidenum">
              <a:rPr lang="zh-CN" altLang="en-US">
                <a:latin typeface="Calibri" panose="020F0502020204030204" pitchFamily="34" charset="0"/>
              </a:rPr>
              <a:t>23</a:t>
            </a:fld>
            <a:endParaRPr lang="en-US" altLang="zh-CN">
              <a:latin typeface="Calibri" panose="020F050202020403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177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r>
              <a:rPr lang="zh-CN" altLang="zh-CN" dirty="0"/>
              <a:t>第一个例子，双色球，</a:t>
            </a:r>
          </a:p>
          <a:p>
            <a:pPr eaLnBrk="1" hangingPunct="1"/>
            <a:r>
              <a:rPr lang="zh-CN" altLang="zh-CN" dirty="0"/>
              <a:t>要中这个彩票的一等奖，有多少可能性？有1772万分之一</a:t>
            </a:r>
            <a:r>
              <a:rPr lang="zh-CN" altLang="en-US" dirty="0"/>
              <a:t>，</a:t>
            </a:r>
            <a:r>
              <a:rPr lang="zh-CN" altLang="zh-CN" dirty="0"/>
              <a:t>约10的7次方分之一。平时约有2亿人次会投注，这么多人在玩，确实会有人会中一等奖，这个几率远远大于偶然产生一个蛋白质。</a:t>
            </a:r>
          </a:p>
        </p:txBody>
      </p:sp>
      <p:sp>
        <p:nvSpPr>
          <p:cNvPr id="1177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90926C9A-1B13-4548-91D1-06987024B363}" type="slidenum">
              <a:rPr lang="zh-CN" altLang="en-US">
                <a:latin typeface="Calibri" panose="020F0502020204030204" pitchFamily="34" charset="0"/>
              </a:rPr>
              <a:t>24</a:t>
            </a:fld>
            <a:endParaRPr lang="en-US" altLang="zh-CN">
              <a:latin typeface="Calibri" panose="020F050202020403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19811"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r>
              <a:rPr lang="zh-CN" altLang="zh-CN" dirty="0"/>
              <a:t>如果你得了一次一等奖，然后电视台会来</a:t>
            </a:r>
            <a:r>
              <a:rPr lang="zh-CN" altLang="en-US" dirty="0"/>
              <a:t>采访</a:t>
            </a:r>
            <a:r>
              <a:rPr lang="zh-CN" altLang="zh-CN" dirty="0"/>
              <a:t>你。第二天你又买，又得了一等奖，他们还</a:t>
            </a:r>
            <a:r>
              <a:rPr lang="zh-CN" altLang="en-US" dirty="0"/>
              <a:t>会</a:t>
            </a:r>
            <a:r>
              <a:rPr lang="zh-CN" altLang="zh-CN" dirty="0"/>
              <a:t>不会给你？不会。还不够，第三天你又得了一等奖，第四天……一直到</a:t>
            </a:r>
            <a:r>
              <a:rPr lang="zh-CN" altLang="en-US" dirty="0"/>
              <a:t>第</a:t>
            </a:r>
            <a:r>
              <a:rPr lang="zh-CN" altLang="zh-CN" dirty="0"/>
              <a:t>29天，每一天都是你获得一等奖。</a:t>
            </a:r>
          </a:p>
          <a:p>
            <a:pPr eaLnBrk="1" hangingPunct="1"/>
            <a:r>
              <a:rPr lang="zh-CN" altLang="zh-CN" dirty="0"/>
              <a:t>他们还</a:t>
            </a:r>
            <a:r>
              <a:rPr lang="zh-CN" altLang="en-US" dirty="0"/>
              <a:t>会</a:t>
            </a:r>
            <a:r>
              <a:rPr lang="zh-CN" altLang="zh-CN" dirty="0"/>
              <a:t>不会给你奖金？不会，到第二次就不给你钱，第三次就会把你抓了，把你放在监狱里。因为他们也明白这个概念说，同一人没可能连续中一等奖。</a:t>
            </a:r>
          </a:p>
          <a:p>
            <a:pPr eaLnBrk="1" hangingPunct="1"/>
            <a:r>
              <a:rPr lang="zh-CN" altLang="zh-CN" dirty="0"/>
              <a:t>要产生一个蛋白质等于要连续29次中双色球的一等奖。</a:t>
            </a:r>
          </a:p>
          <a:p>
            <a:pPr eaLnBrk="1" hangingPunct="1"/>
            <a:r>
              <a:rPr lang="zh-CN" altLang="zh-CN" dirty="0"/>
              <a:t>有的还会说，还是有可能啊。</a:t>
            </a:r>
            <a:endParaRPr lang="en-US" altLang="zh-CN" dirty="0"/>
          </a:p>
        </p:txBody>
      </p:sp>
      <p:sp>
        <p:nvSpPr>
          <p:cNvPr id="1198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957B0058-84DB-44FF-9420-B6EE8D1A344D}" type="slidenum">
              <a:rPr lang="zh-CN" altLang="en-US">
                <a:latin typeface="Calibri" panose="020F0502020204030204" pitchFamily="34" charset="0"/>
              </a:rPr>
              <a:t>25</a:t>
            </a:fld>
            <a:endParaRPr lang="en-US" altLang="zh-CN">
              <a:latin typeface="Calibri" panose="020F050202020403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21859"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r>
              <a:rPr lang="zh-CN" altLang="zh-CN" sz="1000" dirty="0"/>
              <a:t>天文物理学家推算宇宙有10的80次方 个原子。</a:t>
            </a:r>
          </a:p>
          <a:p>
            <a:pPr eaLnBrk="1" hangingPunct="1"/>
            <a:r>
              <a:rPr lang="zh-CN" altLang="zh-CN" sz="1000" dirty="0"/>
              <a:t>原子大还是氨基酸大？氨基酸大，它是好几个原子连在一起。宇宙中原子多，氨基酸极少极少，从来不存在10的80次方氨基酸。</a:t>
            </a:r>
          </a:p>
          <a:p>
            <a:pPr eaLnBrk="1" hangingPunct="1"/>
            <a:r>
              <a:rPr lang="zh-CN" altLang="zh-CN" sz="1000" dirty="0"/>
              <a:t>假设这个宇宙中的每一个原子都是一个氨基酸。</a:t>
            </a:r>
          </a:p>
          <a:p>
            <a:pPr eaLnBrk="1" hangingPunct="1"/>
            <a:r>
              <a:rPr lang="zh-CN" altLang="zh-CN" sz="1000" dirty="0"/>
              <a:t>再假设这些氨基酸已经每400个组成一个小组不断反应。</a:t>
            </a:r>
          </a:p>
          <a:p>
            <a:pPr eaLnBrk="1" hangingPunct="1"/>
            <a:r>
              <a:rPr lang="zh-CN" altLang="zh-CN" sz="1000" dirty="0"/>
              <a:t>最后假设你每秒将它们打散重组一次，持续300亿年。也就是整个宇宙不做别的就这样不断打散</a:t>
            </a:r>
            <a:r>
              <a:rPr lang="zh-CN" altLang="en-US" sz="1000" dirty="0"/>
              <a:t>又组合</a:t>
            </a:r>
            <a:r>
              <a:rPr lang="zh-CN" altLang="zh-CN" sz="1000" dirty="0"/>
              <a:t>这些氨基酸。</a:t>
            </a:r>
          </a:p>
          <a:p>
            <a:pPr eaLnBrk="1" hangingPunct="1"/>
            <a:r>
              <a:rPr lang="zh-CN" altLang="zh-CN" sz="1000" dirty="0"/>
              <a:t>这里有多少随机瞎碰的机会呢？只有10的96次方个瞎碰机会。</a:t>
            </a:r>
          </a:p>
          <a:p>
            <a:pPr eaLnBrk="1" hangingPunct="1"/>
            <a:r>
              <a:rPr lang="zh-CN" altLang="zh-CN" sz="1000" dirty="0"/>
              <a:t>要碰出10的209次方分之一可能性的蛋白质，这个概率仅有10的113次方 分之一（即“10的96次方” ×“10的209次方分之一”），这个概率等同于“不可能”。</a:t>
            </a:r>
          </a:p>
          <a:p>
            <a:pPr eaLnBrk="1" hangingPunct="1"/>
            <a:r>
              <a:rPr lang="zh-CN" altLang="zh-CN" sz="1000" dirty="0"/>
              <a:t>即使使用所有宇宙物质和时间（宇宙不能再做别的什么过程了），依然无法构成一个含有400个氨基酸、具备特定功能的蛋白质！</a:t>
            </a:r>
          </a:p>
          <a:p>
            <a:pPr eaLnBrk="1" hangingPunct="1"/>
            <a:endParaRPr lang="zh-CN" altLang="zh-CN" sz="1000" dirty="0"/>
          </a:p>
          <a:p>
            <a:pPr eaLnBrk="1" hangingPunct="1"/>
            <a:r>
              <a:rPr lang="zh-CN" altLang="zh-CN" sz="1000" dirty="0"/>
              <a:t>所以按照化学和概率学，已经可以完全否定进化论瞎碰出一个生命细胞的可能性。换句话说，我们看到这些有顺序的氨基酸组成的蛋白质，肯定不是瞎碰出来的。</a:t>
            </a:r>
          </a:p>
          <a:p>
            <a:pPr eaLnBrk="1" hangingPunct="1"/>
            <a:endParaRPr lang="zh-CN" altLang="zh-CN" sz="1000" dirty="0"/>
          </a:p>
          <a:p>
            <a:pPr eaLnBrk="1" hangingPunct="1"/>
            <a:r>
              <a:rPr lang="zh-CN" altLang="zh-CN" sz="1000" dirty="0"/>
              <a:t>有个弟兄原来是</a:t>
            </a:r>
            <a:r>
              <a:rPr lang="zh-CN" altLang="en-US" sz="1000" dirty="0"/>
              <a:t>个</a:t>
            </a:r>
            <a:r>
              <a:rPr lang="zh-CN" altLang="zh-CN" sz="1000" dirty="0"/>
              <a:t>无神论者，他接触到这些蛋白质概率问题，他说有一天他坐飞机，在想这些问题，他算出来这些概率，上飞机</a:t>
            </a:r>
            <a:r>
              <a:rPr lang="zh-CN" altLang="en-US" sz="1000" dirty="0"/>
              <a:t>时</a:t>
            </a:r>
            <a:r>
              <a:rPr lang="zh-CN" altLang="zh-CN" sz="1000" dirty="0"/>
              <a:t>是无神论者，下飞机</a:t>
            </a:r>
            <a:r>
              <a:rPr lang="zh-CN" altLang="en-US" sz="1000" dirty="0"/>
              <a:t>时他</a:t>
            </a:r>
            <a:r>
              <a:rPr lang="zh-CN" altLang="zh-CN" sz="1000" dirty="0"/>
              <a:t>就成了有神论者。他终于想透，他们一直跟我讲这个进化论，实际上是没有可能</a:t>
            </a:r>
            <a:r>
              <a:rPr lang="zh-CN" altLang="en-US" sz="1000" dirty="0"/>
              <a:t>的</a:t>
            </a:r>
            <a:r>
              <a:rPr lang="zh-CN" altLang="zh-CN" sz="1000" dirty="0"/>
              <a:t>，实际上不能在这个宇宙里面，在这一套自然规律之下偶然产生生命。他先变成有神论者，</a:t>
            </a:r>
            <a:r>
              <a:rPr lang="zh-CN" altLang="en-US" sz="1000" dirty="0"/>
              <a:t>后</a:t>
            </a:r>
            <a:r>
              <a:rPr lang="zh-CN" altLang="zh-CN" sz="1000" dirty="0"/>
              <a:t>来变成年轻地球创造论者。</a:t>
            </a:r>
          </a:p>
        </p:txBody>
      </p:sp>
      <p:sp>
        <p:nvSpPr>
          <p:cNvPr id="1218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4880D0D-3411-42B3-AEFF-95FE8FEA419B}" type="slidenum">
              <a:rPr lang="zh-CN" altLang="en-US">
                <a:latin typeface="Calibri" panose="020F0502020204030204" pitchFamily="34" charset="0"/>
              </a:rPr>
              <a:t>26</a:t>
            </a:fld>
            <a:endParaRPr lang="en-US" altLang="zh-CN">
              <a:latin typeface="Calibri" panose="020F050202020403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zh-CN" altLang="zh-CN" dirty="0"/>
              <a:t>我们已经看过要产生这些氨基酸</a:t>
            </a:r>
            <a:r>
              <a:rPr lang="zh-CN" altLang="en-US" dirty="0"/>
              <a:t>以及</a:t>
            </a:r>
            <a:r>
              <a:rPr lang="zh-CN" altLang="zh-CN" dirty="0"/>
              <a:t>偶然产生蛋白质是不可能的，要不你就拒绝生物化学，概率学这些客观的科学，要不你就接受这个事实，生命是被设计出来的。</a:t>
            </a:r>
            <a:endParaRPr lang="zh-CN" altLang="en-US" dirty="0"/>
          </a:p>
        </p:txBody>
      </p:sp>
      <p:sp>
        <p:nvSpPr>
          <p:cNvPr id="123908"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fld id="{26E5D444-188B-4A19-B8CD-E6512AA09309}" type="slidenum">
              <a:rPr lang="zh-CN" altLang="en-US" sz="1200">
                <a:latin typeface="Calibri" panose="020F0502020204030204" pitchFamily="34" charset="0"/>
              </a:rPr>
              <a:t>27</a:t>
            </a:fld>
            <a:endParaRPr lang="en-US" altLang="zh-CN" sz="1200">
              <a:latin typeface="Calibri" panose="020F050202020403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2595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r>
              <a:rPr lang="zh-CN" altLang="zh-CN" dirty="0"/>
              <a:t>蛋白质是很复杂的，但是DNA更加复杂，生命体中，没有DNA就没有生命。</a:t>
            </a:r>
          </a:p>
          <a:p>
            <a:pPr eaLnBrk="1" hangingPunct="1"/>
            <a:r>
              <a:rPr lang="zh-CN" altLang="zh-CN" dirty="0"/>
              <a:t>因为在真实的世界中，某个蛋白质中的氨基酸顺序是由DNA决定的。DNA已经写</a:t>
            </a:r>
            <a:r>
              <a:rPr lang="zh-CN" altLang="en-US" dirty="0"/>
              <a:t>好</a:t>
            </a:r>
            <a:r>
              <a:rPr lang="zh-CN" altLang="zh-CN" dirty="0"/>
              <a:t>了合成蛋白质所需要的信息在它里面</a:t>
            </a:r>
          </a:p>
          <a:p>
            <a:pPr eaLnBrk="1" hangingPunct="1"/>
            <a:r>
              <a:rPr lang="zh-CN" altLang="zh-CN" dirty="0"/>
              <a:t>DNA比任何蛋白质都要复杂！</a:t>
            </a:r>
          </a:p>
        </p:txBody>
      </p:sp>
      <p:sp>
        <p:nvSpPr>
          <p:cNvPr id="125956" name="幻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8D443931-2ED8-4409-84B8-9ADC2DEF0907}" type="slidenum">
              <a:rPr lang="zh-CN" altLang="en-US">
                <a:latin typeface="Calibri" panose="020F0502020204030204" pitchFamily="34" charset="0"/>
              </a:rPr>
              <a:t>28</a:t>
            </a:fld>
            <a:endParaRPr lang="en-US" altLang="zh-CN">
              <a:latin typeface="Calibri" panose="020F050202020403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2800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r>
              <a:rPr lang="zh-CN" altLang="zh-CN" dirty="0"/>
              <a:t>DNA视频，显示在真实的细胞里面，蛋白质怎么样通过DNA的信息合成出来。实际的过程是很复杂，不可思议的。</a:t>
            </a:r>
          </a:p>
          <a:p>
            <a:pPr eaLnBrk="1" hangingPunct="1"/>
            <a:r>
              <a:rPr lang="zh-CN" altLang="zh-CN" dirty="0"/>
              <a:t>【</a:t>
            </a:r>
            <a:r>
              <a:rPr lang="zh-CN" altLang="en-US" dirty="0"/>
              <a:t>看到</a:t>
            </a:r>
            <a:r>
              <a:rPr lang="en-US" altLang="zh-CN" dirty="0"/>
              <a:t>RNA</a:t>
            </a:r>
            <a:r>
              <a:rPr lang="zh-CN" altLang="en-US" dirty="0"/>
              <a:t>复制时，暂停</a:t>
            </a:r>
            <a:r>
              <a:rPr lang="zh-CN" altLang="zh-CN" dirty="0"/>
              <a:t>视频解释】DNA像一个拉链被打开之后，它就会拷贝里面的信息</a:t>
            </a:r>
            <a:r>
              <a:rPr lang="zh-CN" altLang="en-US" dirty="0"/>
              <a:t>，</a:t>
            </a:r>
            <a:r>
              <a:rPr lang="zh-CN" altLang="zh-CN" dirty="0"/>
              <a:t>拷贝出来的一条链叫做RNA，它的碱基顺序就</a:t>
            </a:r>
            <a:r>
              <a:rPr lang="zh-CN" altLang="zh-CN"/>
              <a:t>是反</a:t>
            </a:r>
            <a:r>
              <a:rPr lang="zh-CN" altLang="en-US"/>
              <a:t>映</a:t>
            </a:r>
            <a:r>
              <a:rPr lang="zh-CN" altLang="zh-CN"/>
              <a:t>原</a:t>
            </a:r>
            <a:r>
              <a:rPr lang="zh-CN" altLang="zh-CN" dirty="0"/>
              <a:t>来在DNA上的碱基顺序。</a:t>
            </a:r>
          </a:p>
          <a:p>
            <a:pPr eaLnBrk="1" hangingPunct="1"/>
            <a:r>
              <a:rPr lang="zh-CN" altLang="zh-CN" dirty="0"/>
              <a:t>【</a:t>
            </a:r>
            <a:r>
              <a:rPr lang="zh-CN" altLang="en-US" dirty="0"/>
              <a:t>看到</a:t>
            </a:r>
            <a:r>
              <a:rPr lang="en-US" altLang="zh-CN" dirty="0"/>
              <a:t>RNA</a:t>
            </a:r>
            <a:r>
              <a:rPr lang="zh-CN" altLang="en-US" dirty="0"/>
              <a:t>分离后，暂停</a:t>
            </a:r>
            <a:r>
              <a:rPr lang="zh-CN" altLang="zh-CN" dirty="0"/>
              <a:t>视频解释】拷贝完的“信使RNA”就分离出来，出到细胞核之外</a:t>
            </a:r>
          </a:p>
          <a:p>
            <a:pPr eaLnBrk="1" hangingPunct="1"/>
            <a:r>
              <a:rPr lang="zh-CN" altLang="zh-CN" dirty="0"/>
              <a:t>【</a:t>
            </a:r>
            <a:r>
              <a:rPr lang="zh-CN" altLang="en-US" dirty="0"/>
              <a:t>看到</a:t>
            </a:r>
            <a:r>
              <a:rPr lang="en-US" altLang="zh-CN" dirty="0"/>
              <a:t>RNA</a:t>
            </a:r>
            <a:r>
              <a:rPr lang="zh-CN" altLang="en-US" dirty="0"/>
              <a:t>在核糖体内使用来合成蛋白质时，暂停</a:t>
            </a:r>
            <a:r>
              <a:rPr lang="zh-CN" altLang="zh-CN" dirty="0"/>
              <a:t>视频解释】这些是氨基酸，上面这些是“转运RNA”它们有三个碱基在上面，这3个字母必须与“信使RNA”上的字母配对正确才能将“转运RNA”上的氨基酸添加到合成的氨基酸链条上，这3个字母决定是哪种氨基酸被添加在氨基酸链条上。</a:t>
            </a:r>
            <a:r>
              <a:rPr lang="zh-CN" altLang="en-US" dirty="0"/>
              <a:t>有</a:t>
            </a:r>
            <a:r>
              <a:rPr lang="zh-CN" altLang="zh-CN" dirty="0"/>
              <a:t>没有人记得这3个字母是从哪里来的？——是从DNA的信息来的。</a:t>
            </a:r>
          </a:p>
          <a:p>
            <a:pPr eaLnBrk="1" hangingPunct="1"/>
            <a:r>
              <a:rPr lang="zh-CN" altLang="zh-CN" dirty="0"/>
              <a:t>视频中所说的“新发现的”分子遗传学的事实其实已经是几十年前的事情了在80年代，那个科学家从一个进化论者变成了一个智慧设计论者之后，面临很多很多人的批评，将他当成叛徒，因为他否认了生命可以自然发生，不过他说的确实是事实。</a:t>
            </a:r>
          </a:p>
        </p:txBody>
      </p:sp>
      <p:sp>
        <p:nvSpPr>
          <p:cNvPr id="12800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81B1550A-A4A0-4D86-B176-5BD0B1EA26EB}" type="slidenum">
              <a:rPr lang="zh-CN" altLang="en-US">
                <a:latin typeface="Calibri" panose="020F0502020204030204" pitchFamily="34" charset="0"/>
              </a:rPr>
              <a:t>29</a:t>
            </a:fld>
            <a:endParaRPr lang="en-US" altLang="zh-CN">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74755"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r>
              <a:rPr lang="zh-CN" altLang="zh-CN" b="0" dirty="0"/>
              <a:t>我们先来复习一下进化论基本概念。我相信你们都看过类似的一</a:t>
            </a:r>
            <a:r>
              <a:rPr lang="zh-CN" altLang="en-US" b="0" dirty="0"/>
              <a:t>幅</a:t>
            </a:r>
            <a:r>
              <a:rPr lang="zh-CN" altLang="zh-CN" b="0" dirty="0"/>
              <a:t>图，这</a:t>
            </a:r>
            <a:r>
              <a:rPr lang="zh-CN" altLang="en-US" b="0" dirty="0"/>
              <a:t>幅</a:t>
            </a:r>
            <a:r>
              <a:rPr lang="zh-CN" altLang="zh-CN" b="0" dirty="0"/>
              <a:t>图来自国内的课本。这是一棵生命树，就是按照进化论理解说，所有的生命都有一个共同的祖先，就是单细胞活物，慢慢演变为其他的种类。</a:t>
            </a:r>
          </a:p>
          <a:p>
            <a:pPr eaLnBrk="1" hangingPunct="1"/>
            <a:r>
              <a:rPr lang="zh-CN" altLang="zh-CN" b="0" dirty="0"/>
              <a:t>他们说，有些化学物质存在</a:t>
            </a:r>
            <a:r>
              <a:rPr lang="zh-CN" altLang="en-US" b="0" dirty="0"/>
              <a:t>于</a:t>
            </a:r>
            <a:r>
              <a:rPr lang="zh-CN" altLang="zh-CN" b="0" dirty="0"/>
              <a:t>原始的海洋里面，经过漫长的时间它们就产生活细胞，经过漫长的时间这个单细胞的生物就变成多细胞的生物，经过漫长的时间就变成软体的动物，它们没有脊椎。再经过漫长的时间它们长</a:t>
            </a:r>
            <a:r>
              <a:rPr lang="zh-CN" altLang="en-US" b="0" dirty="0"/>
              <a:t>出</a:t>
            </a:r>
            <a:r>
              <a:rPr lang="zh-CN" altLang="zh-CN" b="0" dirty="0"/>
              <a:t>脊椎就变成了鱼。有人说那些鱼生活在海洋里面比较累，就开始爬上岸变成两栖动物，两栖类爬行久了，就变成爬行动物，爬行动物又变成哺乳动物和鸟类。</a:t>
            </a:r>
          </a:p>
          <a:p>
            <a:pPr eaLnBrk="1" hangingPunct="1"/>
            <a:r>
              <a:rPr lang="zh-CN" altLang="zh-CN" b="0" dirty="0"/>
              <a:t>关键是这些动物的演变不需要智慧的创造者参与，都是突变导致变异，变异被自然选择筛选，让适者生存，导致这些生物都自然产生了，这就是进化论的观点。</a:t>
            </a:r>
          </a:p>
        </p:txBody>
      </p:sp>
      <p:sp>
        <p:nvSpPr>
          <p:cNvPr id="74756" name="幻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45DF8A0C-9C1E-4E93-9192-CDF33990DDD5}" type="slidenum">
              <a:rPr lang="zh-CN" altLang="en-US">
                <a:latin typeface="Calibri" panose="020F0502020204030204" pitchFamily="34" charset="0"/>
              </a:rPr>
              <a:t>3</a:t>
            </a:fld>
            <a:endParaRPr lang="en-US" altLang="zh-CN">
              <a:latin typeface="Calibri" panose="020F050202020403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3005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r>
              <a:rPr lang="zh-CN" altLang="en-US" dirty="0"/>
              <a:t>蛋白质中氨基酸的顺序是</a:t>
            </a:r>
            <a:r>
              <a:rPr lang="en-US" altLang="zh-CN" dirty="0"/>
              <a:t>DNA</a:t>
            </a:r>
            <a:r>
              <a:rPr lang="zh-CN" altLang="en-US" dirty="0"/>
              <a:t>决定的，</a:t>
            </a:r>
            <a:r>
              <a:rPr lang="en-US" altLang="zh-CN" dirty="0"/>
              <a:t>DNA</a:t>
            </a:r>
            <a:r>
              <a:rPr lang="zh-CN" altLang="en-US" dirty="0"/>
              <a:t>不但是物质，更关键是它还含有信息。</a:t>
            </a:r>
          </a:p>
          <a:p>
            <a:pPr eaLnBrk="1" hangingPunct="1"/>
            <a:r>
              <a:rPr lang="zh-CN" altLang="en-US" dirty="0"/>
              <a:t>这是一个缝衣针，用电子显微镜来看针头，上面有很多小小的细菌，细菌里面有更小的，显微镜也看不到的</a:t>
            </a:r>
            <a:r>
              <a:rPr lang="en-US" altLang="zh-CN" dirty="0"/>
              <a:t>DNA</a:t>
            </a:r>
            <a:r>
              <a:rPr lang="zh-CN" altLang="en-US" dirty="0"/>
              <a:t>，在一个细菌的</a:t>
            </a:r>
            <a:r>
              <a:rPr lang="en-US" altLang="zh-CN" dirty="0"/>
              <a:t>DNA</a:t>
            </a:r>
            <a:r>
              <a:rPr lang="zh-CN" altLang="en-US" dirty="0"/>
              <a:t>里面，有多少信息呢？</a:t>
            </a:r>
          </a:p>
          <a:p>
            <a:pPr eaLnBrk="1" hangingPunct="1"/>
            <a:r>
              <a:rPr lang="zh-CN" altLang="en-US" dirty="0"/>
              <a:t>一个细菌的</a:t>
            </a:r>
            <a:r>
              <a:rPr lang="en-US" altLang="zh-CN" dirty="0"/>
              <a:t>DNA</a:t>
            </a:r>
            <a:r>
              <a:rPr lang="zh-CN" altLang="en-US" dirty="0"/>
              <a:t>里面包含的信息等同于</a:t>
            </a:r>
            <a:r>
              <a:rPr lang="en-US" altLang="zh-CN" dirty="0"/>
              <a:t>900</a:t>
            </a:r>
            <a:r>
              <a:rPr lang="zh-CN" altLang="en-US" dirty="0"/>
              <a:t>页英文圣经的信息量，就在那一个肉眼都看不到微小的细胞里面。</a:t>
            </a:r>
          </a:p>
          <a:p>
            <a:pPr eaLnBrk="1" hangingPunct="1"/>
            <a:r>
              <a:rPr lang="zh-CN" altLang="en-US" dirty="0"/>
              <a:t>而且这些细菌算是很简单的。</a:t>
            </a:r>
          </a:p>
        </p:txBody>
      </p:sp>
      <p:sp>
        <p:nvSpPr>
          <p:cNvPr id="130052" name="灯片编号占位符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fld id="{CE8D57DF-B22D-495A-AF78-CC0A0C2D2FB0}" type="slidenum">
              <a:rPr lang="en-US" altLang="zh-CN" sz="1200">
                <a:latin typeface="Calibri" panose="020F0502020204030204" pitchFamily="34" charset="0"/>
              </a:rPr>
              <a:t>30</a:t>
            </a:fld>
            <a:endParaRPr lang="en-US" altLang="zh-CN" sz="1200">
              <a:latin typeface="Calibri" panose="020F050202020403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32099"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r>
              <a:rPr lang="zh-CN" altLang="en-US"/>
              <a:t>需要多少信息才能有生命？</a:t>
            </a:r>
          </a:p>
          <a:p>
            <a:pPr eaLnBrk="1" hangingPunct="1"/>
            <a:r>
              <a:rPr lang="zh-CN" altLang="en-US"/>
              <a:t>目前对最简单的生命体的最少估算：大概</a:t>
            </a:r>
            <a:r>
              <a:rPr lang="en-US" altLang="zh-CN"/>
              <a:t>450</a:t>
            </a:r>
            <a:r>
              <a:rPr lang="zh-CN" altLang="en-US"/>
              <a:t>个基因，十几年前的估计是</a:t>
            </a:r>
            <a:r>
              <a:rPr lang="en-US" altLang="zh-CN"/>
              <a:t>200</a:t>
            </a:r>
            <a:r>
              <a:rPr lang="zh-CN" altLang="en-US"/>
              <a:t>多个基因，现在了解得更清楚就说需要至少</a:t>
            </a:r>
            <a:r>
              <a:rPr lang="en-US" altLang="zh-CN"/>
              <a:t>450</a:t>
            </a:r>
            <a:r>
              <a:rPr lang="zh-CN" altLang="en-US"/>
              <a:t>个基因，那就等同于有将近</a:t>
            </a:r>
            <a:r>
              <a:rPr lang="en-US" altLang="zh-CN"/>
              <a:t>500000</a:t>
            </a:r>
            <a:r>
              <a:rPr lang="zh-CN" altLang="en-US"/>
              <a:t>个基因字母（碱基对）</a:t>
            </a:r>
          </a:p>
          <a:p>
            <a:pPr eaLnBrk="1" hangingPunct="1"/>
            <a:r>
              <a:rPr lang="zh-CN" altLang="en-US"/>
              <a:t>它们必须同时一步到位！</a:t>
            </a:r>
          </a:p>
          <a:p>
            <a:pPr eaLnBrk="1" hangingPunct="1"/>
            <a:r>
              <a:rPr lang="zh-CN" altLang="en-US"/>
              <a:t>如果没有成型的</a:t>
            </a:r>
            <a:r>
              <a:rPr lang="en-US" altLang="zh-CN"/>
              <a:t>DNA</a:t>
            </a:r>
            <a:r>
              <a:rPr lang="zh-CN" altLang="en-US"/>
              <a:t>，就不会有生命、繁殖和自然选择</a:t>
            </a:r>
          </a:p>
          <a:p>
            <a:pPr eaLnBrk="1" hangingPunct="1"/>
            <a:r>
              <a:rPr lang="en-US" altLang="zh-CN"/>
              <a:t>——</a:t>
            </a:r>
            <a:r>
              <a:rPr lang="zh-CN" altLang="en-US"/>
              <a:t>这是生命的最低底线，不是少数蛋白质，而是必须具备如此多的</a:t>
            </a:r>
            <a:r>
              <a:rPr lang="en-US" altLang="zh-CN"/>
              <a:t>DNA</a:t>
            </a:r>
            <a:r>
              <a:rPr lang="zh-CN" altLang="en-US"/>
              <a:t>和很多分子机器才能够繁殖，才能有生命。</a:t>
            </a:r>
          </a:p>
          <a:p>
            <a:pPr eaLnBrk="1" hangingPunct="1"/>
            <a:r>
              <a:rPr lang="en-US" altLang="zh-CN"/>
              <a:t>80</a:t>
            </a:r>
            <a:r>
              <a:rPr lang="zh-CN" altLang="en-US"/>
              <a:t>年代，两位天文学家估算，无论在宇宙什么地方，生命偶然产生的概率是</a:t>
            </a:r>
            <a:r>
              <a:rPr lang="en-US" altLang="zh-CN"/>
              <a:t>10</a:t>
            </a:r>
            <a:r>
              <a:rPr lang="zh-CN" altLang="en-US"/>
              <a:t>的</a:t>
            </a:r>
            <a:r>
              <a:rPr lang="en-US" altLang="zh-CN"/>
              <a:t>40000</a:t>
            </a:r>
            <a:r>
              <a:rPr lang="zh-CN" altLang="en-US"/>
              <a:t>次方分之一 </a:t>
            </a:r>
          </a:p>
        </p:txBody>
      </p:sp>
      <p:sp>
        <p:nvSpPr>
          <p:cNvPr id="132100" name="幻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43F6CBF8-BC26-49A1-B595-D5F90AAA1ADD}" type="slidenum">
              <a:rPr lang="zh-CN" altLang="en-US">
                <a:latin typeface="Calibri" panose="020F0502020204030204" pitchFamily="34" charset="0"/>
              </a:rPr>
              <a:t>31</a:t>
            </a:fld>
            <a:endParaRPr lang="en-US" altLang="zh-CN">
              <a:latin typeface="Calibri" panose="020F050202020403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34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zh-CN" altLang="en-US"/>
              <a:t>有个叫安东尼的哲学家，想写一本书，书名是“没有神存在”，不过他划掉“没”，书名变为“有神存在”。副标题是“世界上最出名的无神论者改变了主意”。</a:t>
            </a:r>
          </a:p>
          <a:p>
            <a:pPr eaLnBrk="1" hangingPunct="1">
              <a:spcBef>
                <a:spcPct val="0"/>
              </a:spcBef>
            </a:pPr>
            <a:endParaRPr lang="zh-CN" altLang="en-US"/>
          </a:p>
        </p:txBody>
      </p:sp>
      <p:sp>
        <p:nvSpPr>
          <p:cNvPr id="134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420E722E-D58F-4B75-9797-85ED23926DF6}" type="slidenum">
              <a:rPr lang="zh-CN" altLang="en-US">
                <a:latin typeface="Calibri" panose="020F0502020204030204" pitchFamily="34" charset="0"/>
              </a:rPr>
              <a:t>32</a:t>
            </a:fld>
            <a:endParaRPr lang="en-US" altLang="zh-CN">
              <a:latin typeface="Calibri" panose="020F050202020403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36195"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r>
              <a:rPr lang="zh-CN" altLang="zh-CN"/>
              <a:t>这就是安东尼·傅鲁</a:t>
            </a:r>
          </a:p>
          <a:p>
            <a:pPr eaLnBrk="1" hangingPunct="1"/>
            <a:r>
              <a:rPr lang="zh-CN" altLang="zh-CN"/>
              <a:t>他曾是世界上最为有名的无神论哲学家。</a:t>
            </a:r>
          </a:p>
          <a:p>
            <a:pPr eaLnBrk="1" hangingPunct="1"/>
            <a:r>
              <a:rPr lang="zh-CN" altLang="zh-CN"/>
              <a:t>几十年来在全球各大高校一直支持无神论，也坚持反对上帝存在。</a:t>
            </a:r>
          </a:p>
          <a:p>
            <a:pPr eaLnBrk="1" hangingPunct="1"/>
            <a:r>
              <a:rPr lang="zh-CN" altLang="zh-CN"/>
              <a:t>2003年有个人给他挑战说，你愿不愿意学习DNA的知识，他说，我是寻求真理的人，愿意学习，结果就是，一年之内，他就变成有神论者。</a:t>
            </a:r>
          </a:p>
        </p:txBody>
      </p:sp>
      <p:sp>
        <p:nvSpPr>
          <p:cNvPr id="136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23BB0828-1122-4C93-A447-B55412B1FAD7}" type="slidenum">
              <a:rPr lang="zh-CN" altLang="en-US">
                <a:latin typeface="Calibri" panose="020F0502020204030204" pitchFamily="34" charset="0"/>
              </a:rPr>
              <a:t>33</a:t>
            </a:fld>
            <a:endParaRPr lang="en-US" altLang="zh-CN">
              <a:latin typeface="Calibri" panose="020F050202020403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38243"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r>
              <a:rPr lang="zh-CN" altLang="zh-CN"/>
              <a:t>他自己是这样说：“DNA让我们看到，产生生命所需要的筹备是难以想象的复杂。在其中肯定有智慧设计将这些差异极大的各种元素拼合，使它们能够相互配合产生效应</a:t>
            </a:r>
          </a:p>
          <a:p>
            <a:pPr eaLnBrk="1" hangingPunct="1"/>
            <a:r>
              <a:rPr lang="zh-CN" altLang="zh-CN"/>
              <a:t>……若说生命起源这一精细完成的壮举是由随机产生的话……简直就是荒谬。”</a:t>
            </a:r>
          </a:p>
          <a:p>
            <a:pPr eaLnBrk="1" hangingPunct="1"/>
            <a:r>
              <a:rPr lang="zh-CN" altLang="zh-CN"/>
              <a:t>可是他没有信耶稣，还是比较公开地拒绝基督教和圣经。</a:t>
            </a:r>
          </a:p>
          <a:p>
            <a:pPr eaLnBrk="1" hangingPunct="1"/>
            <a:r>
              <a:rPr lang="zh-CN" altLang="zh-CN"/>
              <a:t>因为从大自然看到上帝存在，这是第一步。但是他接下来还是拒绝圣经。</a:t>
            </a:r>
          </a:p>
          <a:p>
            <a:pPr eaLnBrk="1" hangingPunct="1"/>
            <a:r>
              <a:rPr lang="zh-CN" altLang="zh-CN"/>
              <a:t>但是我们 不要轻看自然科学支持圣经的说服力。</a:t>
            </a:r>
            <a:endParaRPr lang="en-US" altLang="zh-CN"/>
          </a:p>
        </p:txBody>
      </p:sp>
      <p:sp>
        <p:nvSpPr>
          <p:cNvPr id="138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5DAA1485-1266-40F1-AE92-9E1E4D596B2E}" type="slidenum">
              <a:rPr lang="zh-CN" altLang="en-US">
                <a:latin typeface="Calibri" panose="020F0502020204030204" pitchFamily="34" charset="0"/>
              </a:rPr>
              <a:t>34</a:t>
            </a:fld>
            <a:endParaRPr lang="en-US" altLang="zh-CN">
              <a:latin typeface="Calibri" panose="020F050202020403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40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r>
              <a:rPr lang="zh-CN" altLang="zh-CN"/>
              <a:t>我们看到DNA蕴含大量信息，信息必定来源于智慧的源头，不能随机产生。我们最后看一下这些分子机器能偶然产生吗？</a:t>
            </a:r>
          </a:p>
          <a:p>
            <a:pPr eaLnBrk="1" hangingPunct="1"/>
            <a:r>
              <a:rPr lang="zh-CN" altLang="zh-CN"/>
              <a:t>这些分子机器就好像电脑中的硬盘和CPU，有独立的功能。</a:t>
            </a:r>
            <a:endParaRPr lang="zh-CN" altLang="en-US"/>
          </a:p>
        </p:txBody>
      </p:sp>
      <p:sp>
        <p:nvSpPr>
          <p:cNvPr id="140292"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fld id="{87778902-2912-421B-A209-1E2895F75730}" type="slidenum">
              <a:rPr lang="zh-CN" altLang="en-US" sz="1200">
                <a:latin typeface="Calibri" panose="020F0502020204030204" pitchFamily="34" charset="0"/>
              </a:rPr>
              <a:t>35</a:t>
            </a:fld>
            <a:endParaRPr lang="en-US" altLang="zh-CN" sz="1200">
              <a:latin typeface="Calibri" panose="020F050202020403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42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r>
              <a:rPr lang="zh-CN" altLang="zh-CN" dirty="0"/>
              <a:t>很多分子机器有一个特点，就是“不可简化的复杂性”。</a:t>
            </a:r>
          </a:p>
          <a:p>
            <a:pPr eaLnBrk="1" hangingPunct="1"/>
            <a:r>
              <a:rPr lang="zh-CN" altLang="zh-CN" dirty="0"/>
              <a:t>机器的全部零件都具有功能，不然组成的机器不会有任何功能</a:t>
            </a:r>
          </a:p>
          <a:p>
            <a:pPr eaLnBrk="1" hangingPunct="1"/>
            <a:r>
              <a:rPr lang="zh-CN" altLang="zh-CN" dirty="0"/>
              <a:t>进化论称一些功能的结构是一点一点渐渐进化出来的——完全错误，因为除非你有全部的配件同时存在且精确装配，才会有功能。否则就没有功能。</a:t>
            </a:r>
          </a:p>
          <a:p>
            <a:pPr eaLnBrk="1" hangingPunct="1"/>
            <a:r>
              <a:rPr lang="zh-CN" altLang="zh-CN" dirty="0"/>
              <a:t>无功能的零件</a:t>
            </a:r>
            <a:r>
              <a:rPr lang="zh-CN" altLang="en-US" dirty="0"/>
              <a:t>既</a:t>
            </a:r>
            <a:r>
              <a:rPr lang="zh-CN" altLang="zh-CN" dirty="0"/>
              <a:t>浪费能量又干涉其他细胞正常发挥功能，因而会被自然选择淘汰——因而不可简化的复杂性的机器是不能靠进化产生的。</a:t>
            </a:r>
          </a:p>
        </p:txBody>
      </p:sp>
      <p:sp>
        <p:nvSpPr>
          <p:cNvPr id="142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36D452F-B872-47C7-AF72-8F657DD7E7BB}" type="slidenum">
              <a:rPr lang="zh-CN" altLang="en-US">
                <a:latin typeface="Calibri" panose="020F0502020204030204" pitchFamily="34" charset="0"/>
              </a:rPr>
              <a:t>36</a:t>
            </a:fld>
            <a:endParaRPr lang="en-US" altLang="zh-CN">
              <a:latin typeface="Calibri" panose="020F050202020403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4438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kumimoji="1" lang="zh-CN" altLang="en-US"/>
              <a:t>播放</a:t>
            </a:r>
            <a:r>
              <a:rPr kumimoji="1" lang="en-US" altLang="zh-CN"/>
              <a:t>《</a:t>
            </a:r>
            <a:r>
              <a:rPr kumimoji="1" lang="zh-CN" altLang="en-US"/>
              <a:t>鞭毛</a:t>
            </a:r>
            <a:r>
              <a:rPr kumimoji="1" lang="en-US" altLang="zh-CN"/>
              <a:t>》</a:t>
            </a:r>
            <a:r>
              <a:rPr kumimoji="1" lang="zh-CN" altLang="en-US"/>
              <a:t>视频</a:t>
            </a:r>
            <a:endParaRPr kumimoji="1" lang="en-US" altLang="zh-CN"/>
          </a:p>
        </p:txBody>
      </p:sp>
      <p:sp>
        <p:nvSpPr>
          <p:cNvPr id="144388" name="幻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BBA63546-7E5E-4B35-802E-41B1CF34FB42}" type="slidenum">
              <a:rPr lang="zh-CN" altLang="en-US">
                <a:latin typeface="Calibri" panose="020F0502020204030204" pitchFamily="34" charset="0"/>
              </a:rPr>
              <a:t>37</a:t>
            </a:fld>
            <a:endParaRPr lang="en-US" altLang="zh-CN">
              <a:latin typeface="Calibri" panose="020F050202020403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4643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zh-CN" altLang="zh-CN" dirty="0"/>
              <a:t>关键是这个系统所有的配件齐备，精确装配好才会有功能。留胡子的科学家写了一本书，叫《达尔文的黑匣子》反对进化论，然后他又变成不受欢迎的人，研究生不敢选择他作为导师，因为他们觉得这个人做我的导师我没有前途，因为他又是“叛徒”，原来相信进化论，后来接触到批评进化论的说法，他自己去研究进化论发现其错误，他发表后没想到人们会这么尖锐地批评他，因为他冒犯了他们的宗教。</a:t>
            </a:r>
            <a:endParaRPr lang="zh-CN" altLang="en-US" dirty="0"/>
          </a:p>
          <a:p>
            <a:pPr eaLnBrk="1" hangingPunct="1">
              <a:spcBef>
                <a:spcPct val="0"/>
              </a:spcBef>
            </a:pPr>
            <a:r>
              <a:rPr lang="zh-CN" altLang="en-US" dirty="0"/>
              <a:t>你需要几十种精确联合的蛋白质同时出现，精确装配，才会有功能。即使有</a:t>
            </a:r>
            <a:r>
              <a:rPr lang="en-US" altLang="zh-CN" dirty="0"/>
              <a:t>95%</a:t>
            </a:r>
            <a:r>
              <a:rPr lang="zh-CN" altLang="en-US" dirty="0"/>
              <a:t>的鞭毛结构对了，只有</a:t>
            </a:r>
            <a:r>
              <a:rPr lang="en-US" altLang="zh-CN" dirty="0"/>
              <a:t>5%</a:t>
            </a:r>
            <a:r>
              <a:rPr lang="zh-CN" altLang="en-US" dirty="0"/>
              <a:t>不对，也会因为完全没有功能而被淘汰。</a:t>
            </a:r>
          </a:p>
          <a:p>
            <a:pPr eaLnBrk="1" hangingPunct="1">
              <a:spcBef>
                <a:spcPct val="0"/>
              </a:spcBef>
            </a:pPr>
            <a:endParaRPr lang="zh-CN" altLang="en-US" dirty="0"/>
          </a:p>
        </p:txBody>
      </p:sp>
      <p:sp>
        <p:nvSpPr>
          <p:cNvPr id="14643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CC1DB5B-2675-4AC3-8B7F-615BE9B9900F}" type="slidenum">
              <a:rPr lang="zh-CN" altLang="en-US">
                <a:latin typeface="Calibri" panose="020F0502020204030204" pitchFamily="34" charset="0"/>
              </a:rPr>
              <a:t>38</a:t>
            </a:fld>
            <a:endParaRPr lang="en-US" altLang="zh-CN">
              <a:latin typeface="Calibri" panose="020F050202020403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4848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zh-CN" altLang="zh-CN"/>
              <a:t>如果你在网上看到说鞭毛进化的问题已经解决了，那是在撒谎，可以查一下这些回答。</a:t>
            </a:r>
          </a:p>
        </p:txBody>
      </p:sp>
      <p:sp>
        <p:nvSpPr>
          <p:cNvPr id="14848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5452FC5E-2A6F-43AE-AF8A-89481964AFAB}" type="slidenum">
              <a:rPr lang="zh-CN" altLang="en-US">
                <a:latin typeface="Calibri" panose="020F0502020204030204" pitchFamily="34" charset="0"/>
              </a:rPr>
              <a:t>39</a:t>
            </a:fld>
            <a:endParaRPr lang="en-US" altLang="zh-CN">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zh-CN" altLang="en-US" dirty="0"/>
              <a:t>另外一个观点是圣经的观点，</a:t>
            </a:r>
          </a:p>
          <a:p>
            <a:pPr eaLnBrk="1" hangingPunct="1">
              <a:spcBef>
                <a:spcPct val="0"/>
              </a:spcBef>
            </a:pPr>
            <a:r>
              <a:rPr lang="zh-CN" altLang="en-US" dirty="0"/>
              <a:t>创世记</a:t>
            </a:r>
            <a:r>
              <a:rPr lang="en-US" altLang="zh-CN" dirty="0"/>
              <a:t>1</a:t>
            </a:r>
            <a:r>
              <a:rPr lang="zh-CN" altLang="en-US" dirty="0"/>
              <a:t>章</a:t>
            </a:r>
            <a:r>
              <a:rPr lang="en-US" altLang="zh-CN" dirty="0"/>
              <a:t>1</a:t>
            </a:r>
            <a:r>
              <a:rPr lang="zh-CN" altLang="en-US" dirty="0"/>
              <a:t>节，起初，神创造天地，在创世记第一章神告诉我们用什么方式创造天地呢？</a:t>
            </a:r>
          </a:p>
          <a:p>
            <a:pPr eaLnBrk="1" hangingPunct="1">
              <a:spcBef>
                <a:spcPct val="0"/>
              </a:spcBef>
            </a:pPr>
            <a:r>
              <a:rPr lang="en-US" altLang="zh-CN" dirty="0"/>
              <a:t>——</a:t>
            </a:r>
            <a:r>
              <a:rPr lang="zh-CN" altLang="en-US" dirty="0"/>
              <a:t>通过神的话</a:t>
            </a:r>
          </a:p>
          <a:p>
            <a:pPr eaLnBrk="1" hangingPunct="1">
              <a:spcBef>
                <a:spcPct val="0"/>
              </a:spcBef>
            </a:pPr>
            <a:r>
              <a:rPr lang="zh-CN" altLang="en-US" dirty="0"/>
              <a:t>创世记</a:t>
            </a:r>
            <a:r>
              <a:rPr lang="en-US" altLang="zh-CN" dirty="0"/>
              <a:t>1</a:t>
            </a:r>
            <a:r>
              <a:rPr lang="zh-CN" altLang="en-US" dirty="0"/>
              <a:t>章</a:t>
            </a:r>
            <a:r>
              <a:rPr lang="en-US" altLang="zh-CN" dirty="0"/>
              <a:t>24</a:t>
            </a:r>
            <a:r>
              <a:rPr lang="zh-CN" altLang="en-US" dirty="0"/>
              <a:t>节 至</a:t>
            </a:r>
            <a:r>
              <a:rPr lang="en-US" altLang="zh-CN" dirty="0"/>
              <a:t>25</a:t>
            </a:r>
            <a:r>
              <a:rPr lang="zh-CN" altLang="en-US" dirty="0"/>
              <a:t>节，神说：“地要生出活物来，各从其类；牲畜、昆虫、野兽，各从其类。”事就这样成了。 于是　神造出野兽，各从其类；牲畜，各从其类；地上一切昆虫，各从其类。　神看着是好的。 </a:t>
            </a:r>
          </a:p>
          <a:p>
            <a:pPr eaLnBrk="1" hangingPunct="1"/>
            <a:r>
              <a:rPr lang="zh-CN" altLang="en-US" dirty="0"/>
              <a:t>有没有发现这里有一个不断重复的概念吗？</a:t>
            </a:r>
            <a:r>
              <a:rPr lang="en-US" altLang="zh-CN" dirty="0"/>
              <a:t>——</a:t>
            </a:r>
            <a:r>
              <a:rPr lang="zh-CN" altLang="en-US" dirty="0"/>
              <a:t>各从其类。</a:t>
            </a:r>
          </a:p>
          <a:p>
            <a:pPr eaLnBrk="1" hangingPunct="1"/>
            <a:r>
              <a:rPr lang="zh-CN" altLang="en-US" dirty="0"/>
              <a:t>上面进化论所说的是“各从同类”或者“各从一类”，意思是都是从微生物的共同祖先变出来的。</a:t>
            </a:r>
          </a:p>
          <a:p>
            <a:pPr eaLnBrk="1" hangingPunct="1"/>
            <a:r>
              <a:rPr lang="zh-CN" altLang="en-US" dirty="0"/>
              <a:t>圣经告诉我们没有共同祖先，而是各类有各自的祖先。</a:t>
            </a:r>
            <a:endParaRPr lang="en-US" altLang="zh-CN" dirty="0"/>
          </a:p>
        </p:txBody>
      </p:sp>
      <p:sp>
        <p:nvSpPr>
          <p:cNvPr id="768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4EF2317D-5769-448F-887B-4F270B4D8352}" type="slidenum">
              <a:rPr lang="zh-CN" altLang="en-US">
                <a:latin typeface="Calibri" panose="020F0502020204030204" pitchFamily="34" charset="0"/>
              </a:rPr>
              <a:t>4</a:t>
            </a:fld>
            <a:endParaRPr lang="en-US" altLang="zh-CN">
              <a:latin typeface="Calibri" panose="020F050202020403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5053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zh-CN" altLang="en-US"/>
              <a:t>如果没有全部的配件，就是没有功能，如果没有功能，自然选择会说你为什么这样浪费细胞的资源来生产没有用的蛋白质，我要把你淘汰，这个淘汰可以通过实验来证明的。</a:t>
            </a:r>
          </a:p>
        </p:txBody>
      </p:sp>
      <p:sp>
        <p:nvSpPr>
          <p:cNvPr id="15053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5BF13A75-B9BF-4D67-8E09-8A9466D4E770}" type="slidenum">
              <a:rPr lang="zh-CN" altLang="en-US">
                <a:latin typeface="Calibri" panose="020F0502020204030204" pitchFamily="34" charset="0"/>
              </a:rPr>
              <a:t>40</a:t>
            </a:fld>
            <a:endParaRPr lang="en-US" altLang="zh-CN">
              <a:latin typeface="Calibri" panose="020F050202020403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5257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r>
              <a:rPr lang="zh-CN" altLang="en-US"/>
              <a:t>达尔文在物种的起源第六章中承认：“如果可以证实，确有某种复杂器官是不可能通过无数的、连续的、微小的变异而形成，那我的理论就会彻底崩溃了。”</a:t>
            </a:r>
          </a:p>
          <a:p>
            <a:pPr eaLnBrk="1" hangingPunct="1"/>
            <a:r>
              <a:rPr lang="en-US" altLang="zh-CN"/>
              <a:t>——</a:t>
            </a:r>
            <a:r>
              <a:rPr lang="zh-CN" altLang="en-US"/>
              <a:t>说得不错，他的理论已经彻底崩溃了。</a:t>
            </a:r>
          </a:p>
        </p:txBody>
      </p:sp>
      <p:sp>
        <p:nvSpPr>
          <p:cNvPr id="15258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8ED3BD8C-98FF-496E-8819-DB4D2149E383}" type="slidenum">
              <a:rPr lang="zh-CN" altLang="en-US">
                <a:latin typeface="Calibri" panose="020F0502020204030204" pitchFamily="34" charset="0"/>
              </a:rPr>
              <a:t>41</a:t>
            </a:fld>
            <a:endParaRPr lang="en-US" altLang="zh-CN">
              <a:latin typeface="Calibri" panose="020F050202020403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54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r>
              <a:rPr lang="zh-CN" altLang="zh-CN"/>
              <a:t>分子机器也不能通过偶然来产生，这整个过程都是不可能的，生命合用的氨基酸不能从无机物产生；蛋白质、DNA、分子机器都不能偶然产生。</a:t>
            </a:r>
          </a:p>
          <a:p>
            <a:pPr eaLnBrk="1" hangingPunct="1"/>
            <a:r>
              <a:rPr lang="zh-CN" altLang="zh-CN"/>
              <a:t>如果你说即使可能性极低，但还是有可能性，那你我的区别是，我相信科学包括物理学、化学、概率学、生物化学，你都不相信这些科学的规律，只相信进化论。</a:t>
            </a:r>
          </a:p>
        </p:txBody>
      </p:sp>
      <p:sp>
        <p:nvSpPr>
          <p:cNvPr id="154628"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fld id="{F1351411-9931-4F3F-B3C2-C4D2D962D4CA}" type="slidenum">
              <a:rPr lang="zh-CN" altLang="en-US" sz="1200">
                <a:latin typeface="Calibri" panose="020F0502020204030204" pitchFamily="34" charset="0"/>
              </a:rPr>
              <a:t>42</a:t>
            </a:fld>
            <a:endParaRPr lang="en-US" altLang="zh-CN" sz="1200">
              <a:latin typeface="Calibri" panose="020F050202020403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5667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r>
              <a:rPr kumimoji="1" lang="zh-CN" altLang="en-US" dirty="0"/>
              <a:t>请大家读罗马书 </a:t>
            </a:r>
            <a:r>
              <a:rPr kumimoji="1" lang="en-US" altLang="zh-CN" dirty="0"/>
              <a:t>1</a:t>
            </a:r>
            <a:r>
              <a:rPr kumimoji="1" lang="zh-CN" altLang="en-US" dirty="0"/>
              <a:t>章</a:t>
            </a:r>
            <a:r>
              <a:rPr kumimoji="1" lang="en-US" altLang="zh-CN" dirty="0"/>
              <a:t>20</a:t>
            </a:r>
            <a:r>
              <a:rPr kumimoji="1" lang="zh-CN" altLang="en-US" dirty="0"/>
              <a:t>节，自从造天地以来，神的永能和神性是明明可知的，虽是眼不能见，但借着所造之物，就可以晓得，叫人无可推诿。 </a:t>
            </a:r>
          </a:p>
          <a:p>
            <a:pPr eaLnBrk="1" hangingPunct="1"/>
            <a:endParaRPr kumimoji="1" lang="zh-CN" altLang="en-US" dirty="0"/>
          </a:p>
          <a:p>
            <a:pPr eaLnBrk="1" hangingPunct="1"/>
            <a:r>
              <a:rPr kumimoji="1" lang="zh-CN" altLang="en-US" dirty="0"/>
              <a:t>自然科学结论已经出来了，按照科学的规律，生命中含有的氨基酸、复杂的蛋白质，含有海量信息的</a:t>
            </a:r>
            <a:r>
              <a:rPr kumimoji="1" lang="en-US" altLang="zh-CN" dirty="0"/>
              <a:t>DNA</a:t>
            </a:r>
            <a:r>
              <a:rPr kumimoji="1" lang="zh-CN" altLang="en-US" dirty="0"/>
              <a:t>，以及不能简化的分子机器都不是自然形成。</a:t>
            </a:r>
            <a:r>
              <a:rPr kumimoji="1" lang="en-US" altLang="zh-CN" dirty="0"/>
              <a:t>——</a:t>
            </a:r>
            <a:r>
              <a:rPr kumimoji="1" lang="zh-CN" altLang="en-US" dirty="0"/>
              <a:t>生命肯定是被创造的。也必然有智慧大能的创造者，创造了生命。</a:t>
            </a:r>
          </a:p>
          <a:p>
            <a:pPr eaLnBrk="1" hangingPunct="1"/>
            <a:endParaRPr kumimoji="1" lang="zh-CN" altLang="en-US" dirty="0"/>
          </a:p>
        </p:txBody>
      </p:sp>
      <p:sp>
        <p:nvSpPr>
          <p:cNvPr id="156676" name="幻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F51CC894-2D72-43F5-B3AF-FB9C963C0B73}" type="slidenum">
              <a:rPr lang="zh-CN" altLang="en-US">
                <a:latin typeface="Calibri" panose="020F0502020204030204" pitchFamily="34" charset="0"/>
              </a:rPr>
              <a:t>43</a:t>
            </a:fld>
            <a:endParaRPr lang="en-US" altLang="zh-CN">
              <a:latin typeface="Calibri" panose="020F050202020403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5872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zh-CN" altLang="en-US"/>
              <a:t>网站介绍，主要分享提供创造科学文章，推荐书籍和视频</a:t>
            </a:r>
          </a:p>
        </p:txBody>
      </p:sp>
      <p:sp>
        <p:nvSpPr>
          <p:cNvPr id="15872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743AFFAD-11FA-44A8-92E9-CBA0F936F967}" type="slidenum">
              <a:rPr lang="en-US" altLang="zh-CN">
                <a:latin typeface="Calibri" panose="020F0502020204030204" pitchFamily="34" charset="0"/>
              </a:rPr>
              <a:t>44</a:t>
            </a:fld>
            <a:endParaRPr lang="en-US" altLang="zh-CN">
              <a:latin typeface="Calibri" panose="020F050202020403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6077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zh-CN" altLang="en-US"/>
              <a:t>这个是我们的微信公众号，大家可以扫码关注，也可以通过搜索“创造科学”进行关注，一周更新一篇创造科学方面的文章，可以推荐给你认识的弟兄姊妹或者慕道朋友。</a:t>
            </a:r>
          </a:p>
        </p:txBody>
      </p:sp>
      <p:sp>
        <p:nvSpPr>
          <p:cNvPr id="16077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95BF4ED9-C771-4D41-A466-5F237D245221}" type="slidenum">
              <a:rPr lang="en-US" altLang="zh-CN">
                <a:solidFill>
                  <a:srgbClr val="000000"/>
                </a:solidFill>
                <a:latin typeface="Calibri" panose="020F0502020204030204" pitchFamily="34" charset="0"/>
              </a:rPr>
              <a:t>45</a:t>
            </a:fld>
            <a:endParaRPr lang="en-US" altLang="zh-CN">
              <a:solidFill>
                <a:srgbClr val="000000"/>
              </a:solidFill>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78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r>
              <a:rPr lang="zh-CN" altLang="zh-CN" dirty="0"/>
              <a:t>现在我们先来看一下生命能不</a:t>
            </a:r>
            <a:r>
              <a:rPr lang="zh-CN" altLang="en-US" dirty="0"/>
              <a:t>能</a:t>
            </a:r>
            <a:r>
              <a:rPr lang="zh-CN" altLang="zh-CN" dirty="0"/>
              <a:t>自然地产生。</a:t>
            </a:r>
          </a:p>
          <a:p>
            <a:pPr eaLnBrk="1" hangingPunct="1"/>
            <a:r>
              <a:rPr lang="zh-CN" altLang="zh-CN" dirty="0"/>
              <a:t>按照进化论的观点，开始有一些简单的无机物，就产生氨基酸，氨基酸</a:t>
            </a:r>
            <a:r>
              <a:rPr lang="zh-CN" altLang="en-US" dirty="0"/>
              <a:t>连</a:t>
            </a:r>
            <a:r>
              <a:rPr lang="zh-CN" altLang="zh-CN" dirty="0"/>
              <a:t>接起来就产生蛋白质，又变出了DNA，它们在继续结合起来，就产生了分子机器，这些机器再组装起来，就形成了有生命的细胞了。</a:t>
            </a:r>
          </a:p>
          <a:p>
            <a:pPr eaLnBrk="1" hangingPunct="1"/>
            <a:r>
              <a:rPr lang="zh-CN" altLang="zh-CN" dirty="0"/>
              <a:t>我们可以用一个比较熟悉的例子来比喻。</a:t>
            </a:r>
          </a:p>
          <a:p>
            <a:pPr eaLnBrk="1" hangingPunct="1"/>
            <a:r>
              <a:rPr lang="zh-CN" altLang="zh-CN" dirty="0"/>
              <a:t>简单的无机物就好像挖出来的矿石，氨基酸就类似一些金属的</a:t>
            </a:r>
            <a:r>
              <a:rPr lang="zh-CN" altLang="en-US" dirty="0"/>
              <a:t>原</a:t>
            </a:r>
            <a:r>
              <a:rPr lang="zh-CN" altLang="zh-CN" dirty="0"/>
              <a:t>材料，蛋白质类似一些电路原件，分子机器是再进一步就好像一</a:t>
            </a:r>
            <a:r>
              <a:rPr lang="zh-CN" altLang="en-US" dirty="0"/>
              <a:t>台</a:t>
            </a:r>
            <a:r>
              <a:rPr lang="zh-CN" altLang="zh-CN" dirty="0"/>
              <a:t>电脑的CPU，主板，硬盘，屏幕等零件，这些零件再装起来就是一</a:t>
            </a:r>
            <a:r>
              <a:rPr lang="zh-CN" altLang="en-US" dirty="0"/>
              <a:t>台</a:t>
            </a:r>
            <a:r>
              <a:rPr lang="zh-CN" altLang="zh-CN" dirty="0"/>
              <a:t>电脑。</a:t>
            </a:r>
            <a:r>
              <a:rPr lang="zh-CN" altLang="en-US" dirty="0"/>
              <a:t>产生生命和电脑的</a:t>
            </a:r>
            <a:r>
              <a:rPr lang="zh-CN" altLang="zh-CN" dirty="0"/>
              <a:t>过程都要一步步组装起来，有点相似。</a:t>
            </a:r>
          </a:p>
          <a:p>
            <a:pPr eaLnBrk="1" hangingPunct="1"/>
            <a:r>
              <a:rPr lang="zh-CN" altLang="zh-CN" dirty="0"/>
              <a:t>那从简单无机物能变出氨基酸来吗？</a:t>
            </a:r>
          </a:p>
        </p:txBody>
      </p:sp>
      <p:sp>
        <p:nvSpPr>
          <p:cNvPr id="78852"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fld id="{9F4A51EB-D7B4-49C5-828B-C40D26BC2094}" type="slidenum">
              <a:rPr lang="zh-CN" altLang="en-US" sz="1200">
                <a:latin typeface="Calibri" panose="020F0502020204030204" pitchFamily="34" charset="0"/>
              </a:rPr>
              <a:t>5</a:t>
            </a:fld>
            <a:endParaRPr lang="en-US" altLang="zh-CN" sz="1200">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808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zh-CN" altLang="en-US" b="0" dirty="0"/>
              <a:t>我们先来看一个视频</a:t>
            </a:r>
            <a:r>
              <a:rPr lang="en-US" altLang="zh-CN" b="0" dirty="0"/>
              <a:t>——</a:t>
            </a:r>
            <a:r>
              <a:rPr lang="zh-CN" altLang="en-US" b="0" dirty="0"/>
              <a:t>驱动蛋白</a:t>
            </a:r>
          </a:p>
          <a:p>
            <a:pPr eaLnBrk="1" hangingPunct="1">
              <a:spcBef>
                <a:spcPct val="0"/>
              </a:spcBef>
            </a:pPr>
            <a:endParaRPr lang="zh-CN" altLang="en-US" b="0" dirty="0"/>
          </a:p>
          <a:p>
            <a:pPr eaLnBrk="1" hangingPunct="1">
              <a:spcBef>
                <a:spcPct val="0"/>
              </a:spcBef>
            </a:pPr>
            <a:r>
              <a:rPr lang="zh-CN" altLang="en-US" b="0" dirty="0"/>
              <a:t>这个视频给我们一个概念，蛋白质是什么，这个蛋白质不是微生物，微生物中含有上百万个蛋白质。</a:t>
            </a:r>
          </a:p>
          <a:p>
            <a:pPr eaLnBrk="1" hangingPunct="1">
              <a:spcBef>
                <a:spcPct val="0"/>
              </a:spcBef>
            </a:pPr>
            <a:r>
              <a:rPr lang="zh-CN" altLang="en-US" b="0" dirty="0"/>
              <a:t>一个细胞由上百万这些有功能的蛋白质组成，若没有蛋白质，就没有生命。</a:t>
            </a:r>
          </a:p>
        </p:txBody>
      </p:sp>
      <p:sp>
        <p:nvSpPr>
          <p:cNvPr id="80900" name="幻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89E8B93F-B706-447D-975E-A05780C11810}" type="slidenum">
              <a:rPr lang="zh-CN" altLang="en-US">
                <a:latin typeface="Calibri" panose="020F0502020204030204" pitchFamily="34" charset="0"/>
              </a:rPr>
              <a:t>6</a:t>
            </a:fld>
            <a:endParaRPr lang="en-US" altLang="zh-CN">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8294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r>
              <a:rPr lang="zh-CN" altLang="en-US" dirty="0"/>
              <a:t>如果要解释生命的起源，要解释这些蛋白质是从哪里来的，蛋白质是由氨基酸构成的，这个驱动蛋白好像由很多球构成，这些球是代表氨基酸，几百个氨基酸串连在一起形成蛋白质。</a:t>
            </a:r>
          </a:p>
          <a:p>
            <a:pPr eaLnBrk="1" hangingPunct="1"/>
            <a:r>
              <a:rPr lang="zh-CN" altLang="en-US" dirty="0"/>
              <a:t>那就要问，氨基酸从哪里来的？	</a:t>
            </a:r>
          </a:p>
        </p:txBody>
      </p:sp>
      <p:sp>
        <p:nvSpPr>
          <p:cNvPr id="82948" name="幻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9D48E669-5D71-475B-B23D-04851C825BD3}" type="slidenum">
              <a:rPr lang="zh-CN" altLang="en-US">
                <a:latin typeface="Calibri" panose="020F0502020204030204" pitchFamily="34" charset="0"/>
              </a:rPr>
              <a:t>7</a:t>
            </a:fld>
            <a:endParaRPr lang="en-US" altLang="zh-CN">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84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r>
              <a:rPr lang="zh-CN" altLang="zh-CN" dirty="0"/>
              <a:t>如果你读过高中，你应该看过这幅图。几十年来的生物课本都会教这幅图。</a:t>
            </a:r>
          </a:p>
          <a:p>
            <a:pPr eaLnBrk="1" hangingPunct="1"/>
            <a:r>
              <a:rPr lang="zh-CN" altLang="zh-CN" dirty="0"/>
              <a:t>这是有名的米勒实验，</a:t>
            </a:r>
            <a:r>
              <a:rPr lang="zh-CN" altLang="en-US" dirty="0"/>
              <a:t>是</a:t>
            </a:r>
            <a:r>
              <a:rPr lang="zh-CN" altLang="zh-CN" dirty="0"/>
              <a:t>要研究氨基酸是从哪里来的，做完这个实验米勒马上就出名了，</a:t>
            </a:r>
            <a:r>
              <a:rPr lang="zh-CN" altLang="en-US" dirty="0"/>
              <a:t>这个实验宣称</a:t>
            </a:r>
            <a:r>
              <a:rPr lang="zh-CN" altLang="zh-CN" dirty="0"/>
              <a:t>解决了一个难题，在没有生命存在的情况下，没有神存在的情况下怎么样产生氨基酸，因为生命需要氨基酸</a:t>
            </a:r>
            <a:r>
              <a:rPr lang="zh-CN" altLang="en-US" dirty="0"/>
              <a:t>才能形成蛋白质，很多蛋白质才能形成细胞</a:t>
            </a:r>
            <a:r>
              <a:rPr lang="zh-CN" altLang="zh-CN" dirty="0"/>
              <a:t>。</a:t>
            </a:r>
          </a:p>
          <a:p>
            <a:pPr eaLnBrk="1" hangingPunct="1"/>
            <a:r>
              <a:rPr lang="zh-CN" altLang="zh-CN" dirty="0"/>
              <a:t>米勒声称在实验室模拟原始地球的环境，通过无机物生产出简单的氨基酸，据说证明生命的基本分子氨基酸在他假设的原始地球的环境中</a:t>
            </a:r>
            <a:r>
              <a:rPr lang="zh-CN" altLang="en-US" dirty="0"/>
              <a:t>可以偶然产生</a:t>
            </a:r>
            <a:r>
              <a:rPr lang="zh-CN" altLang="zh-CN" dirty="0"/>
              <a:t>，这个实验有没有问题？——有很多问题。</a:t>
            </a:r>
          </a:p>
        </p:txBody>
      </p:sp>
      <p:sp>
        <p:nvSpPr>
          <p:cNvPr id="849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19CC83C-459B-49BA-B938-B973929B4A21}" type="slidenum">
              <a:rPr lang="zh-CN" altLang="en-US">
                <a:latin typeface="Calibri" panose="020F0502020204030204" pitchFamily="34" charset="0"/>
              </a:rPr>
              <a:t>8</a:t>
            </a:fld>
            <a:endParaRPr lang="en-US" altLang="zh-CN">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87043"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r>
              <a:rPr lang="zh-CN" altLang="zh-CN" dirty="0"/>
              <a:t>这个米勒实验用到一个密封的玻璃容器，下面这个小的球装了一些海水，加热后就会产生水蒸气。上面的大球中有些氨气等气体，还有电极产生电火花，在这里产生化学反应，然后大球下面是一个冷却装置，让反应产物累积在下面的液体中。经过几天的实验，在下面的液体中检出了少量的氨基酸。</a:t>
            </a:r>
          </a:p>
          <a:p>
            <a:pPr eaLnBrk="1" hangingPunct="1"/>
            <a:endParaRPr lang="zh-CN" altLang="zh-CN" dirty="0"/>
          </a:p>
          <a:p>
            <a:pPr eaLnBrk="1" hangingPunct="1"/>
            <a:r>
              <a:rPr lang="zh-CN" altLang="zh-CN" dirty="0"/>
              <a:t>这里有什么问题？</a:t>
            </a:r>
          </a:p>
          <a:p>
            <a:pPr eaLnBrk="1" hangingPunct="1"/>
            <a:r>
              <a:rPr lang="zh-CN" altLang="zh-CN" dirty="0"/>
              <a:t>第一个问题，米勒在这个装置中排除了一切的氧气，为什么要这样做呢？他知道如果有氧气存在，这个实验就不能产生氨基酸。所以他假设原始地球没有氧气。</a:t>
            </a:r>
            <a:r>
              <a:rPr lang="zh-CN" altLang="en-US" dirty="0"/>
              <a:t>实际上地球大气层和海水中一直都有大量氧气。</a:t>
            </a:r>
            <a:endParaRPr lang="zh-CN" altLang="zh-CN" dirty="0"/>
          </a:p>
        </p:txBody>
      </p:sp>
      <p:sp>
        <p:nvSpPr>
          <p:cNvPr id="870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1DB57DED-10B1-4806-B841-2D73F2C27718}" type="slidenum">
              <a:rPr lang="zh-CN" altLang="en-US">
                <a:latin typeface="Calibri" panose="020F0502020204030204" pitchFamily="34" charset="0"/>
              </a:rPr>
              <a:t>9</a:t>
            </a:fld>
            <a:endParaRPr lang="en-US" altLang="zh-CN">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6272" y="-675456"/>
            <a:ext cx="9160272" cy="535531"/>
          </a:xfrm>
          <a:noFill/>
        </p:spPr>
        <p:txBody>
          <a:bodyPr rtlCol="0"/>
          <a:lstStyle>
            <a:lvl1pPr algn="l">
              <a:defRPr lang="zh-CN" altLang="en-US" sz="3200" b="0" dirty="0">
                <a:solidFill>
                  <a:schemeClr val="tx1"/>
                </a:solidFill>
              </a:defRPr>
            </a:lvl1pPr>
          </a:lstStyle>
          <a:p>
            <a:pPr lvl="0"/>
            <a:r>
              <a:rPr lang="zh-CN" altLang="en-US" dirty="0"/>
              <a:t>单击此处编辑母版标题样式</a:t>
            </a:r>
          </a:p>
        </p:txBody>
      </p:sp>
      <p:sp>
        <p:nvSpPr>
          <p:cNvPr id="3" name="副标题 2"/>
          <p:cNvSpPr>
            <a:spLocks noGrp="1"/>
          </p:cNvSpPr>
          <p:nvPr>
            <p:ph type="subTitle" idx="1"/>
          </p:nvPr>
        </p:nvSpPr>
        <p:spPr>
          <a:xfrm>
            <a:off x="0" y="162000"/>
            <a:ext cx="9144000" cy="590931"/>
          </a:xfrm>
          <a:noFill/>
        </p:spPr>
        <p:txBody>
          <a:bodyPr rtlCol="0"/>
          <a:lstStyle>
            <a:lvl1pPr marL="0" indent="0" algn="ctr">
              <a:buNone/>
              <a:defRPr lang="zh-CN" altLang="en-US" b="1" baseline="0">
                <a:solidFill>
                  <a:srgbClr val="002954"/>
                </a:solidFill>
                <a:ea typeface="微软雅黑" panose="020B0503020204020204" pitchFamily="34" charset="-122"/>
              </a:defRPr>
            </a:lvl1pPr>
          </a:lstStyle>
          <a:p>
            <a:pPr lvl="0"/>
            <a:r>
              <a:rPr lang="zh-CN" altLang="en-US" dirty="0"/>
              <a:t>单击此处编辑母版副标题样式</a:t>
            </a:r>
          </a:p>
        </p:txBody>
      </p:sp>
      <p:sp>
        <p:nvSpPr>
          <p:cNvPr id="4" name="日期占位符 3"/>
          <p:cNvSpPr>
            <a:spLocks noGrp="1"/>
          </p:cNvSpPr>
          <p:nvPr>
            <p:ph type="dt" sz="half" idx="10"/>
          </p:nvPr>
        </p:nvSpPr>
        <p:spPr/>
        <p:txBody>
          <a:bodyPr/>
          <a:lstStyle>
            <a:lvl1pPr>
              <a:defRPr/>
            </a:lvl1pPr>
          </a:lstStyle>
          <a:p>
            <a:pPr>
              <a:defRPr/>
            </a:pPr>
            <a:fld id="{23910CA4-C292-4D88-AFE4-4BAD057BCB5F}" type="datetimeFigureOut">
              <a:rPr lang="zh-CN" altLang="en-US"/>
              <a:t>2020/12/14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9DD8CD27-6886-4280-B933-F0DB0F78D007}" type="slidenum">
              <a:rPr lang="zh-CN" altLang="en-US"/>
              <a:t>‹#›</a:t>
            </a:fld>
            <a:endParaRPr lang="en-US" altLang="zh-C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07320775-3714-4C47-ABC2-5FA31CDF4ADD}" type="datetimeFigureOut">
              <a:rPr lang="zh-CN" altLang="en-US"/>
              <a:t>2020/12/14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FE03DA7E-E967-4FF1-A7EC-33581C976031}" type="slidenum">
              <a:rPr lang="zh-CN" altLang="en-US"/>
              <a:t>‹#›</a:t>
            </a:fld>
            <a:endParaRPr lang="en-US" altLang="zh-C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365125"/>
            <a:ext cx="1971675"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0" y="365125"/>
            <a:ext cx="5762625"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801CF756-E8F2-41A8-BEB4-CD31B03CEC62}" type="datetimeFigureOut">
              <a:rPr lang="zh-CN" altLang="en-US"/>
              <a:t>2020/12/14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A05BF184-A63D-4B69-A803-6347704C47C7}" type="slidenum">
              <a:rPr lang="zh-CN" altLang="en-US"/>
              <a:t>‹#›</a:t>
            </a:fld>
            <a:endParaRPr lang="en-US" altLang="zh-C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
        <p:nvSpPr>
          <p:cNvPr id="2" name="Date Placeholder 2"/>
          <p:cNvSpPr>
            <a:spLocks noGrp="1"/>
          </p:cNvSpPr>
          <p:nvPr>
            <p:ph type="dt" sz="half" idx="10"/>
          </p:nvPr>
        </p:nvSpPr>
        <p:spPr/>
        <p:txBody>
          <a:bodyPr/>
          <a:lstStyle>
            <a:lvl1pPr>
              <a:defRPr/>
            </a:lvl1pPr>
          </a:lstStyle>
          <a:p>
            <a:pPr>
              <a:defRPr/>
            </a:pPr>
            <a:fld id="{10021DD1-4943-425E-B45F-DD553F6E55B6}" type="datetimeFigureOut">
              <a:rPr lang="zh-CN" altLang="en-US"/>
              <a:t>2020/12/14</a:t>
            </a:fld>
            <a:endParaRPr lang="zh-CN" altLang="en-US"/>
          </a:p>
        </p:txBody>
      </p:sp>
      <p:sp>
        <p:nvSpPr>
          <p:cNvPr id="3" name="Footer Placeholder 3"/>
          <p:cNvSpPr>
            <a:spLocks noGrp="1"/>
          </p:cNvSpPr>
          <p:nvPr>
            <p:ph type="ftr" sz="quarter" idx="11"/>
          </p:nvPr>
        </p:nvSpPr>
        <p:spPr/>
        <p:txBody>
          <a:bodyPr/>
          <a:lstStyle>
            <a:lvl1pPr>
              <a:defRPr/>
            </a:lvl1pPr>
          </a:lstStyle>
          <a:p>
            <a:pPr>
              <a:defRPr/>
            </a:pPr>
            <a:endParaRPr lang="zh-CN" altLang="en-US"/>
          </a:p>
        </p:txBody>
      </p:sp>
      <p:sp>
        <p:nvSpPr>
          <p:cNvPr id="4" name="Slide Number Placeholder 4"/>
          <p:cNvSpPr>
            <a:spLocks noGrp="1"/>
          </p:cNvSpPr>
          <p:nvPr>
            <p:ph type="sldNum" sz="quarter" idx="12"/>
          </p:nvPr>
        </p:nvSpPr>
        <p:spPr>
          <a:xfrm>
            <a:off x="6462713" y="6356350"/>
            <a:ext cx="2057400" cy="365125"/>
          </a:xfrm>
        </p:spPr>
        <p:txBody>
          <a:bodyPr/>
          <a:lstStyle>
            <a:lvl1pPr>
              <a:defRPr smtClean="0"/>
            </a:lvl1pPr>
          </a:lstStyle>
          <a:p>
            <a:pPr>
              <a:defRPr/>
            </a:pPr>
            <a:fld id="{C38E83BC-752B-468A-882A-84A61832677C}" type="slidenum">
              <a:rPr lang="zh-CN" altLang="en-US"/>
              <a:t>‹#›</a:t>
            </a:fld>
            <a:endParaRPr lang="en-US" altLang="zh-CN"/>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C52A9CA-311F-41CB-93C1-336DC111678B}" type="datetimeFigureOut">
              <a:rPr lang="zh-CN" altLang="en-US"/>
              <a:t>2020/12/14</a:t>
            </a:fld>
            <a:endParaRPr lang="zh-CN" altLang="en-US"/>
          </a:p>
        </p:txBody>
      </p:sp>
      <p:sp>
        <p:nvSpPr>
          <p:cNvPr id="3" name="Footer Placeholder 4"/>
          <p:cNvSpPr>
            <a:spLocks noGrp="1"/>
          </p:cNvSpPr>
          <p:nvPr>
            <p:ph type="ftr" sz="quarter" idx="11"/>
          </p:nvPr>
        </p:nvSpPr>
        <p:spPr/>
        <p:txBody>
          <a:bodyPr/>
          <a:lstStyle>
            <a:lvl1pPr>
              <a:defRPr/>
            </a:lvl1pPr>
          </a:lstStyle>
          <a:p>
            <a:pPr>
              <a:defRPr/>
            </a:pPr>
            <a:endParaRPr lang="zh-CN" altLang="en-US"/>
          </a:p>
        </p:txBody>
      </p:sp>
      <p:sp>
        <p:nvSpPr>
          <p:cNvPr id="4" name="Slide Number Placeholder 5"/>
          <p:cNvSpPr>
            <a:spLocks noGrp="1"/>
          </p:cNvSpPr>
          <p:nvPr>
            <p:ph type="sldNum" sz="quarter" idx="12"/>
          </p:nvPr>
        </p:nvSpPr>
        <p:spPr>
          <a:xfrm>
            <a:off x="6462713" y="6356350"/>
            <a:ext cx="2057400" cy="365125"/>
          </a:xfrm>
        </p:spPr>
        <p:txBody>
          <a:bodyPr/>
          <a:lstStyle>
            <a:lvl1pPr>
              <a:defRPr smtClean="0"/>
            </a:lvl1pPr>
          </a:lstStyle>
          <a:p>
            <a:pPr>
              <a:defRPr/>
            </a:pPr>
            <a:fld id="{E84B6100-9421-42C7-8319-6AF389F7DB43}" type="slidenum">
              <a:rPr lang="zh-CN" altLang="en-US"/>
              <a:t>‹#›</a:t>
            </a:fld>
            <a:endParaRPr lang="en-US" altLang="zh-CN"/>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2450F4E-96EB-4B8F-920A-FCE25F8991D1}" type="datetimeFigureOut">
              <a:rPr lang="zh-CN" altLang="en-US"/>
              <a:t>2020/12/14</a:t>
            </a:fld>
            <a:endParaRPr lang="zh-CN" altLang="en-US"/>
          </a:p>
        </p:txBody>
      </p:sp>
      <p:sp>
        <p:nvSpPr>
          <p:cNvPr id="3" name="Footer Placeholder 4"/>
          <p:cNvSpPr>
            <a:spLocks noGrp="1"/>
          </p:cNvSpPr>
          <p:nvPr>
            <p:ph type="ftr" sz="quarter" idx="11"/>
          </p:nvPr>
        </p:nvSpPr>
        <p:spPr/>
        <p:txBody>
          <a:bodyPr/>
          <a:lstStyle>
            <a:lvl1pPr>
              <a:defRPr/>
            </a:lvl1pPr>
          </a:lstStyle>
          <a:p>
            <a:pPr>
              <a:defRPr/>
            </a:pPr>
            <a:endParaRPr lang="zh-CN" altLang="en-US"/>
          </a:p>
        </p:txBody>
      </p:sp>
      <p:sp>
        <p:nvSpPr>
          <p:cNvPr id="4" name="Slide Number Placeholder 5"/>
          <p:cNvSpPr>
            <a:spLocks noGrp="1"/>
          </p:cNvSpPr>
          <p:nvPr>
            <p:ph type="sldNum" sz="quarter" idx="12"/>
          </p:nvPr>
        </p:nvSpPr>
        <p:spPr>
          <a:xfrm>
            <a:off x="6462713" y="6356350"/>
            <a:ext cx="2057400" cy="365125"/>
          </a:xfrm>
        </p:spPr>
        <p:txBody>
          <a:bodyPr/>
          <a:lstStyle>
            <a:lvl1pPr>
              <a:defRPr smtClean="0"/>
            </a:lvl1pPr>
          </a:lstStyle>
          <a:p>
            <a:pPr>
              <a:defRPr/>
            </a:pPr>
            <a:fld id="{3A2E3FAC-3351-409C-B3D2-9EB2D068E39E}" type="slidenum">
              <a:rPr lang="zh-CN" altLang="en-US"/>
              <a:t>‹#›</a:t>
            </a:fld>
            <a:endParaRPr lang="en-US" altLang="zh-CN"/>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8537768-D1B7-4612-8CB3-4E1FC539A44A}" type="datetimeFigureOut">
              <a:rPr lang="zh-CN" altLang="en-US"/>
              <a:t>2020/12/14</a:t>
            </a:fld>
            <a:endParaRPr lang="zh-CN" altLang="en-US"/>
          </a:p>
        </p:txBody>
      </p:sp>
      <p:sp>
        <p:nvSpPr>
          <p:cNvPr id="3" name="Footer Placeholder 4"/>
          <p:cNvSpPr>
            <a:spLocks noGrp="1"/>
          </p:cNvSpPr>
          <p:nvPr>
            <p:ph type="ftr" sz="quarter" idx="11"/>
          </p:nvPr>
        </p:nvSpPr>
        <p:spPr/>
        <p:txBody>
          <a:bodyPr/>
          <a:lstStyle>
            <a:lvl1pPr>
              <a:defRPr/>
            </a:lvl1pPr>
          </a:lstStyle>
          <a:p>
            <a:pPr>
              <a:defRPr/>
            </a:pPr>
            <a:endParaRPr lang="zh-CN" altLang="en-US"/>
          </a:p>
        </p:txBody>
      </p:sp>
      <p:sp>
        <p:nvSpPr>
          <p:cNvPr id="4" name="Slide Number Placeholder 5"/>
          <p:cNvSpPr>
            <a:spLocks noGrp="1"/>
          </p:cNvSpPr>
          <p:nvPr>
            <p:ph type="sldNum" sz="quarter" idx="12"/>
          </p:nvPr>
        </p:nvSpPr>
        <p:spPr>
          <a:xfrm>
            <a:off x="6462713" y="6356350"/>
            <a:ext cx="2057400" cy="365125"/>
          </a:xfrm>
        </p:spPr>
        <p:txBody>
          <a:bodyPr/>
          <a:lstStyle>
            <a:lvl1pPr>
              <a:defRPr smtClean="0"/>
            </a:lvl1pPr>
          </a:lstStyle>
          <a:p>
            <a:pPr>
              <a:defRPr/>
            </a:pPr>
            <a:fld id="{3C6C2545-E18F-4904-98FA-25071F06AC86}" type="slidenum">
              <a:rPr lang="zh-CN" altLang="en-US"/>
              <a:t>‹#›</a:t>
            </a:fld>
            <a:endParaRPr lang="en-US" altLang="zh-CN"/>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
        <p:nvSpPr>
          <p:cNvPr id="2" name="Date Placeholder 2"/>
          <p:cNvSpPr>
            <a:spLocks noGrp="1"/>
          </p:cNvSpPr>
          <p:nvPr>
            <p:ph type="dt" sz="half" idx="10"/>
          </p:nvPr>
        </p:nvSpPr>
        <p:spPr/>
        <p:txBody>
          <a:bodyPr/>
          <a:lstStyle>
            <a:lvl1pPr>
              <a:defRPr/>
            </a:lvl1pPr>
          </a:lstStyle>
          <a:p>
            <a:pPr>
              <a:defRPr/>
            </a:pPr>
            <a:fld id="{D87517A9-901F-4713-B246-1CDC627304A5}" type="datetimeFigureOut">
              <a:rPr lang="zh-CN" altLang="en-US"/>
              <a:t>2020/12/14</a:t>
            </a:fld>
            <a:endParaRPr lang="zh-CN" altLang="en-US"/>
          </a:p>
        </p:txBody>
      </p:sp>
      <p:sp>
        <p:nvSpPr>
          <p:cNvPr id="3" name="Footer Placeholder 3"/>
          <p:cNvSpPr>
            <a:spLocks noGrp="1"/>
          </p:cNvSpPr>
          <p:nvPr>
            <p:ph type="ftr" sz="quarter" idx="11"/>
          </p:nvPr>
        </p:nvSpPr>
        <p:spPr/>
        <p:txBody>
          <a:bodyPr/>
          <a:lstStyle>
            <a:lvl1pPr>
              <a:defRPr/>
            </a:lvl1pPr>
          </a:lstStyle>
          <a:p>
            <a:pPr>
              <a:defRPr/>
            </a:pPr>
            <a:endParaRPr lang="zh-CN" altLang="en-US"/>
          </a:p>
        </p:txBody>
      </p:sp>
      <p:sp>
        <p:nvSpPr>
          <p:cNvPr id="4" name="Slide Number Placeholder 4"/>
          <p:cNvSpPr>
            <a:spLocks noGrp="1"/>
          </p:cNvSpPr>
          <p:nvPr>
            <p:ph type="sldNum" sz="quarter" idx="12"/>
          </p:nvPr>
        </p:nvSpPr>
        <p:spPr>
          <a:xfrm>
            <a:off x="6462713" y="6356350"/>
            <a:ext cx="2057400" cy="365125"/>
          </a:xfrm>
        </p:spPr>
        <p:txBody>
          <a:bodyPr/>
          <a:lstStyle>
            <a:lvl1pPr>
              <a:defRPr smtClean="0"/>
            </a:lvl1pPr>
          </a:lstStyle>
          <a:p>
            <a:pPr>
              <a:defRPr/>
            </a:pPr>
            <a:fld id="{E35072F5-6DAD-4AFA-AD69-D115B268923F}" type="slidenum">
              <a:rPr lang="zh-CN" altLang="en-US"/>
              <a:t>‹#›</a:t>
            </a:fld>
            <a:endParaRPr lang="en-US" altLang="zh-CN"/>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
        <p:nvSpPr>
          <p:cNvPr id="2" name="Date Placeholder 2"/>
          <p:cNvSpPr>
            <a:spLocks noGrp="1"/>
          </p:cNvSpPr>
          <p:nvPr>
            <p:ph type="dt" sz="half" idx="10"/>
          </p:nvPr>
        </p:nvSpPr>
        <p:spPr/>
        <p:txBody>
          <a:bodyPr/>
          <a:lstStyle>
            <a:lvl1pPr>
              <a:defRPr/>
            </a:lvl1pPr>
          </a:lstStyle>
          <a:p>
            <a:pPr>
              <a:defRPr/>
            </a:pPr>
            <a:fld id="{91A6C152-4212-4881-BED0-A5FD38555D53}" type="datetimeFigureOut">
              <a:rPr lang="zh-CN" altLang="en-US"/>
              <a:t>2020/12/14</a:t>
            </a:fld>
            <a:endParaRPr lang="zh-CN" altLang="en-US"/>
          </a:p>
        </p:txBody>
      </p:sp>
      <p:sp>
        <p:nvSpPr>
          <p:cNvPr id="3" name="Footer Placeholder 3"/>
          <p:cNvSpPr>
            <a:spLocks noGrp="1"/>
          </p:cNvSpPr>
          <p:nvPr>
            <p:ph type="ftr" sz="quarter" idx="11"/>
          </p:nvPr>
        </p:nvSpPr>
        <p:spPr/>
        <p:txBody>
          <a:bodyPr/>
          <a:lstStyle>
            <a:lvl1pPr>
              <a:defRPr/>
            </a:lvl1pPr>
          </a:lstStyle>
          <a:p>
            <a:pPr>
              <a:defRPr/>
            </a:pPr>
            <a:endParaRPr lang="zh-CN" altLang="en-US"/>
          </a:p>
        </p:txBody>
      </p:sp>
      <p:sp>
        <p:nvSpPr>
          <p:cNvPr id="4" name="Slide Number Placeholder 4"/>
          <p:cNvSpPr>
            <a:spLocks noGrp="1"/>
          </p:cNvSpPr>
          <p:nvPr>
            <p:ph type="sldNum" sz="quarter" idx="12"/>
          </p:nvPr>
        </p:nvSpPr>
        <p:spPr>
          <a:xfrm>
            <a:off x="6462713" y="6356350"/>
            <a:ext cx="2057400" cy="365125"/>
          </a:xfrm>
        </p:spPr>
        <p:txBody>
          <a:bodyPr/>
          <a:lstStyle>
            <a:lvl1pPr>
              <a:defRPr smtClean="0"/>
            </a:lvl1pPr>
          </a:lstStyle>
          <a:p>
            <a:pPr>
              <a:defRPr/>
            </a:pPr>
            <a:fld id="{108B0330-EB08-49FE-8270-6385BA5DD4A3}" type="slidenum">
              <a:rPr lang="zh-CN" altLang="en-US"/>
              <a:t>‹#›</a:t>
            </a:fld>
            <a:endParaRPr lang="en-US" altLang="zh-CN"/>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
        <p:nvSpPr>
          <p:cNvPr id="2" name="Date Placeholder 2"/>
          <p:cNvSpPr>
            <a:spLocks noGrp="1"/>
          </p:cNvSpPr>
          <p:nvPr>
            <p:ph type="dt" sz="half" idx="10"/>
          </p:nvPr>
        </p:nvSpPr>
        <p:spPr/>
        <p:txBody>
          <a:bodyPr/>
          <a:lstStyle>
            <a:lvl1pPr>
              <a:defRPr/>
            </a:lvl1pPr>
          </a:lstStyle>
          <a:p>
            <a:pPr>
              <a:defRPr/>
            </a:pPr>
            <a:fld id="{2A68DCB0-D60A-4CEF-977C-8D49323FAE12}" type="datetimeFigureOut">
              <a:rPr lang="zh-CN" altLang="en-US"/>
              <a:t>2020/12/14</a:t>
            </a:fld>
            <a:endParaRPr lang="zh-CN" altLang="en-US"/>
          </a:p>
        </p:txBody>
      </p:sp>
      <p:sp>
        <p:nvSpPr>
          <p:cNvPr id="3" name="Footer Placeholder 3"/>
          <p:cNvSpPr>
            <a:spLocks noGrp="1"/>
          </p:cNvSpPr>
          <p:nvPr>
            <p:ph type="ftr" sz="quarter" idx="11"/>
          </p:nvPr>
        </p:nvSpPr>
        <p:spPr/>
        <p:txBody>
          <a:bodyPr/>
          <a:lstStyle>
            <a:lvl1pPr>
              <a:defRPr/>
            </a:lvl1pPr>
          </a:lstStyle>
          <a:p>
            <a:pPr>
              <a:defRPr/>
            </a:pPr>
            <a:endParaRPr lang="zh-CN" altLang="en-US"/>
          </a:p>
        </p:txBody>
      </p:sp>
      <p:sp>
        <p:nvSpPr>
          <p:cNvPr id="4" name="Slide Number Placeholder 4"/>
          <p:cNvSpPr>
            <a:spLocks noGrp="1"/>
          </p:cNvSpPr>
          <p:nvPr>
            <p:ph type="sldNum" sz="quarter" idx="12"/>
          </p:nvPr>
        </p:nvSpPr>
        <p:spPr>
          <a:xfrm>
            <a:off x="6462713" y="6356350"/>
            <a:ext cx="2057400" cy="365125"/>
          </a:xfrm>
        </p:spPr>
        <p:txBody>
          <a:bodyPr/>
          <a:lstStyle>
            <a:lvl1pPr>
              <a:defRPr smtClean="0"/>
            </a:lvl1pPr>
          </a:lstStyle>
          <a:p>
            <a:pPr>
              <a:defRPr/>
            </a:pPr>
            <a:fld id="{D6A76CCD-E99B-4747-99CF-72D12CB3FB1D}" type="slidenum">
              <a:rPr lang="zh-CN" altLang="en-US"/>
              <a:t>‹#›</a:t>
            </a:fld>
            <a:endParaRPr lang="en-US" altLang="zh-CN"/>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5ECD8F7-6306-43B7-86DB-8C0EE3EED589}" type="datetimeFigureOut">
              <a:rPr lang="zh-CN" altLang="en-US"/>
              <a:t>2020/12/14</a:t>
            </a:fld>
            <a:endParaRPr lang="zh-CN" altLang="en-US"/>
          </a:p>
        </p:txBody>
      </p:sp>
      <p:sp>
        <p:nvSpPr>
          <p:cNvPr id="3" name="Footer Placeholder 4"/>
          <p:cNvSpPr>
            <a:spLocks noGrp="1"/>
          </p:cNvSpPr>
          <p:nvPr>
            <p:ph type="ftr" sz="quarter" idx="11"/>
          </p:nvPr>
        </p:nvSpPr>
        <p:spPr/>
        <p:txBody>
          <a:bodyPr/>
          <a:lstStyle>
            <a:lvl1pPr>
              <a:defRPr/>
            </a:lvl1pPr>
          </a:lstStyle>
          <a:p>
            <a:pPr>
              <a:defRPr/>
            </a:pPr>
            <a:endParaRPr lang="zh-CN" altLang="en-US"/>
          </a:p>
        </p:txBody>
      </p:sp>
      <p:sp>
        <p:nvSpPr>
          <p:cNvPr id="4" name="Slide Number Placeholder 5"/>
          <p:cNvSpPr>
            <a:spLocks noGrp="1"/>
          </p:cNvSpPr>
          <p:nvPr>
            <p:ph type="sldNum" sz="quarter" idx="12"/>
          </p:nvPr>
        </p:nvSpPr>
        <p:spPr>
          <a:xfrm>
            <a:off x="6462713" y="6356350"/>
            <a:ext cx="2057400" cy="365125"/>
          </a:xfrm>
        </p:spPr>
        <p:txBody>
          <a:bodyPr/>
          <a:lstStyle>
            <a:lvl1pPr>
              <a:defRPr smtClean="0"/>
            </a:lvl1pPr>
          </a:lstStyle>
          <a:p>
            <a:pPr>
              <a:defRPr/>
            </a:pPr>
            <a:fld id="{47F9ADBF-FE3F-458B-89F5-0564129EFA0A}" type="slidenum">
              <a:rPr lang="zh-CN" altLang="en-US"/>
              <a:t>‹#›</a:t>
            </a:fld>
            <a:endParaRPr lang="en-US" altLang="zh-C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3" name="标题 1"/>
          <p:cNvSpPr txBox="1"/>
          <p:nvPr userDrawn="1"/>
        </p:nvSpPr>
        <p:spPr>
          <a:xfrm>
            <a:off x="0" y="161925"/>
            <a:ext cx="9144000" cy="590550"/>
          </a:xfrm>
          <a:prstGeom prst="rect">
            <a:avLst/>
          </a:prstGeom>
          <a:noFill/>
        </p:spPr>
        <p:txBody>
          <a:bodyPr>
            <a:spAutoFit/>
          </a:bodyPr>
          <a:lstStyle>
            <a:lvl1pPr algn="ctr" defTabSz="914400" rtl="0" eaLnBrk="1" latinLnBrk="0" hangingPunct="1">
              <a:lnSpc>
                <a:spcPct val="90000"/>
              </a:lnSpc>
              <a:spcBef>
                <a:spcPct val="0"/>
              </a:spcBef>
              <a:buNone/>
              <a:defRPr lang="zh-CN" altLang="en-US" sz="3600" b="1" kern="1200">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fontAlgn="auto">
              <a:spcAft>
                <a:spcPts val="0"/>
              </a:spcAft>
              <a:defRPr/>
            </a:pPr>
            <a:r>
              <a:rPr dirty="0"/>
              <a:t>单击此处编辑母版标题样式</a:t>
            </a:r>
          </a:p>
        </p:txBody>
      </p:sp>
      <p:sp>
        <p:nvSpPr>
          <p:cNvPr id="2" name="标题 1"/>
          <p:cNvSpPr>
            <a:spLocks noGrp="1"/>
          </p:cNvSpPr>
          <p:nvPr>
            <p:ph type="title"/>
          </p:nvPr>
        </p:nvSpPr>
        <p:spPr>
          <a:xfrm>
            <a:off x="0" y="-571624"/>
            <a:ext cx="9144000" cy="535531"/>
          </a:xfrm>
        </p:spPr>
        <p:txBody>
          <a:bodyPr/>
          <a:lstStyle>
            <a:lvl1pPr algn="l">
              <a:defRPr sz="3200" b="0">
                <a:solidFill>
                  <a:schemeClr val="tx1"/>
                </a:solidFill>
                <a:latin typeface="Arial" panose="020B0604020202020204" pitchFamily="34" charset="0"/>
                <a:cs typeface="Arial" panose="020B0604020202020204" pitchFamily="34" charset="0"/>
              </a:defRPr>
            </a:lvl1pPr>
          </a:lstStyle>
          <a:p>
            <a:r>
              <a:rPr lang="zh-CN" altLang="en-US"/>
              <a:t>单击此处编辑母版标题样式</a:t>
            </a:r>
          </a:p>
        </p:txBody>
      </p:sp>
      <p:sp>
        <p:nvSpPr>
          <p:cNvPr id="4" name="日期占位符 2"/>
          <p:cNvSpPr>
            <a:spLocks noGrp="1"/>
          </p:cNvSpPr>
          <p:nvPr>
            <p:ph type="dt" sz="half" idx="10"/>
          </p:nvPr>
        </p:nvSpPr>
        <p:spPr/>
        <p:txBody>
          <a:bodyPr/>
          <a:lstStyle>
            <a:lvl1pPr>
              <a:defRPr/>
            </a:lvl1pPr>
          </a:lstStyle>
          <a:p>
            <a:pPr>
              <a:defRPr/>
            </a:pPr>
            <a:fld id="{D0CA865B-1E7B-44D3-9D6B-28B5B145668D}" type="datetimeFigureOut">
              <a:rPr lang="zh-CN" altLang="en-US"/>
              <a:t>2020/12/14</a:t>
            </a:fld>
            <a:endParaRPr lang="zh-CN" altLang="en-US"/>
          </a:p>
        </p:txBody>
      </p:sp>
      <p:sp>
        <p:nvSpPr>
          <p:cNvPr id="5" name="页脚占位符 3"/>
          <p:cNvSpPr>
            <a:spLocks noGrp="1"/>
          </p:cNvSpPr>
          <p:nvPr>
            <p:ph type="ftr" sz="quarter" idx="11"/>
          </p:nvPr>
        </p:nvSpPr>
        <p:spPr/>
        <p:txBody>
          <a:bodyPr/>
          <a:lstStyle>
            <a:lvl1pPr>
              <a:defRPr/>
            </a:lvl1pPr>
          </a:lstStyle>
          <a:p>
            <a:pPr>
              <a:defRPr/>
            </a:pPr>
            <a:endParaRPr lang="zh-CN" altLang="en-US"/>
          </a:p>
        </p:txBody>
      </p:sp>
      <p:sp>
        <p:nvSpPr>
          <p:cNvPr id="6" name="灯片编号占位符 4"/>
          <p:cNvSpPr>
            <a:spLocks noGrp="1"/>
          </p:cNvSpPr>
          <p:nvPr>
            <p:ph type="sldNum" sz="quarter" idx="12"/>
          </p:nvPr>
        </p:nvSpPr>
        <p:spPr/>
        <p:txBody>
          <a:bodyPr/>
          <a:lstStyle>
            <a:lvl1pPr>
              <a:defRPr smtClean="0"/>
            </a:lvl1pPr>
          </a:lstStyle>
          <a:p>
            <a:pPr>
              <a:defRPr/>
            </a:pPr>
            <a:fld id="{65FA59AD-4F3E-48AE-B5A0-B75A11144119}" type="slidenum">
              <a:rPr lang="zh-CN" altLang="en-US"/>
              <a:t>‹#›</a:t>
            </a:fld>
            <a:endParaRPr lang="en-US" altLang="zh-CN"/>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320D41F-DFAE-4FA4-A563-CE58C404FD18}" type="datetimeFigureOut">
              <a:rPr lang="zh-CN" altLang="en-US"/>
              <a:t>2020/12/14</a:t>
            </a:fld>
            <a:endParaRPr lang="zh-CN" altLang="en-US"/>
          </a:p>
        </p:txBody>
      </p:sp>
      <p:sp>
        <p:nvSpPr>
          <p:cNvPr id="3" name="Footer Placeholder 4"/>
          <p:cNvSpPr>
            <a:spLocks noGrp="1"/>
          </p:cNvSpPr>
          <p:nvPr>
            <p:ph type="ftr" sz="quarter" idx="11"/>
          </p:nvPr>
        </p:nvSpPr>
        <p:spPr/>
        <p:txBody>
          <a:bodyPr/>
          <a:lstStyle>
            <a:lvl1pPr>
              <a:defRPr/>
            </a:lvl1pPr>
          </a:lstStyle>
          <a:p>
            <a:pPr>
              <a:defRPr/>
            </a:pPr>
            <a:endParaRPr lang="zh-CN" altLang="en-US"/>
          </a:p>
        </p:txBody>
      </p:sp>
      <p:sp>
        <p:nvSpPr>
          <p:cNvPr id="4" name="Slide Number Placeholder 5"/>
          <p:cNvSpPr>
            <a:spLocks noGrp="1"/>
          </p:cNvSpPr>
          <p:nvPr>
            <p:ph type="sldNum" sz="quarter" idx="12"/>
          </p:nvPr>
        </p:nvSpPr>
        <p:spPr>
          <a:xfrm>
            <a:off x="6462713" y="6356350"/>
            <a:ext cx="2057400" cy="365125"/>
          </a:xfrm>
        </p:spPr>
        <p:txBody>
          <a:bodyPr/>
          <a:lstStyle>
            <a:lvl1pPr>
              <a:defRPr smtClean="0"/>
            </a:lvl1pPr>
          </a:lstStyle>
          <a:p>
            <a:pPr>
              <a:defRPr/>
            </a:pPr>
            <a:fld id="{15705FDB-8A33-4D02-AA95-F9C1DAE16EC3}" type="slidenum">
              <a:rPr lang="zh-CN" altLang="en-US"/>
              <a:t>‹#›</a:t>
            </a:fld>
            <a:endParaRPr lang="en-US" altLang="zh-CN"/>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sp>
        <p:nvSpPr>
          <p:cNvPr id="2" name="Date Placeholder 2"/>
          <p:cNvSpPr>
            <a:spLocks noGrp="1"/>
          </p:cNvSpPr>
          <p:nvPr>
            <p:ph type="dt" sz="half" idx="10"/>
          </p:nvPr>
        </p:nvSpPr>
        <p:spPr/>
        <p:txBody>
          <a:bodyPr/>
          <a:lstStyle>
            <a:lvl1pPr>
              <a:defRPr/>
            </a:lvl1pPr>
          </a:lstStyle>
          <a:p>
            <a:pPr>
              <a:defRPr/>
            </a:pPr>
            <a:fld id="{AF8D9152-C20D-4482-9BAD-81BFEBA1A26D}" type="datetimeFigureOut">
              <a:rPr lang="zh-CN" altLang="en-US"/>
              <a:t>2020/12/14</a:t>
            </a:fld>
            <a:endParaRPr lang="zh-CN" altLang="en-US"/>
          </a:p>
        </p:txBody>
      </p:sp>
      <p:sp>
        <p:nvSpPr>
          <p:cNvPr id="3" name="Footer Placeholder 3"/>
          <p:cNvSpPr>
            <a:spLocks noGrp="1"/>
          </p:cNvSpPr>
          <p:nvPr>
            <p:ph type="ftr" sz="quarter" idx="11"/>
          </p:nvPr>
        </p:nvSpPr>
        <p:spPr/>
        <p:txBody>
          <a:bodyPr/>
          <a:lstStyle>
            <a:lvl1pPr>
              <a:defRPr/>
            </a:lvl1pPr>
          </a:lstStyle>
          <a:p>
            <a:pPr>
              <a:defRPr/>
            </a:pPr>
            <a:endParaRPr lang="zh-CN" altLang="en-US"/>
          </a:p>
        </p:txBody>
      </p:sp>
      <p:sp>
        <p:nvSpPr>
          <p:cNvPr id="4" name="Slide Number Placeholder 4"/>
          <p:cNvSpPr>
            <a:spLocks noGrp="1"/>
          </p:cNvSpPr>
          <p:nvPr>
            <p:ph type="sldNum" sz="quarter" idx="12"/>
          </p:nvPr>
        </p:nvSpPr>
        <p:spPr>
          <a:xfrm>
            <a:off x="6462713" y="6356350"/>
            <a:ext cx="2057400" cy="365125"/>
          </a:xfrm>
        </p:spPr>
        <p:txBody>
          <a:bodyPr/>
          <a:lstStyle>
            <a:lvl1pPr>
              <a:defRPr smtClean="0"/>
            </a:lvl1pPr>
          </a:lstStyle>
          <a:p>
            <a:pPr>
              <a:defRPr/>
            </a:pPr>
            <a:fld id="{91C1963B-4557-4837-A268-62243336A279}" type="slidenum">
              <a:rPr lang="zh-CN" altLang="en-US"/>
              <a:t>‹#›</a:t>
            </a:fld>
            <a:endParaRPr lang="en-US" altLang="zh-CN"/>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CF0230A-F448-4E80-9464-A3996D4561F4}" type="datetimeFigureOut">
              <a:rPr lang="zh-CN" altLang="en-US"/>
              <a:t>2020/12/14</a:t>
            </a:fld>
            <a:endParaRPr lang="zh-CN" altLang="en-US"/>
          </a:p>
        </p:txBody>
      </p:sp>
      <p:sp>
        <p:nvSpPr>
          <p:cNvPr id="3" name="Footer Placeholder 4"/>
          <p:cNvSpPr>
            <a:spLocks noGrp="1"/>
          </p:cNvSpPr>
          <p:nvPr>
            <p:ph type="ftr" sz="quarter" idx="11"/>
          </p:nvPr>
        </p:nvSpPr>
        <p:spPr/>
        <p:txBody>
          <a:bodyPr/>
          <a:lstStyle>
            <a:lvl1pPr>
              <a:defRPr/>
            </a:lvl1pPr>
          </a:lstStyle>
          <a:p>
            <a:pPr>
              <a:defRPr/>
            </a:pPr>
            <a:endParaRPr lang="zh-CN" altLang="en-US"/>
          </a:p>
        </p:txBody>
      </p:sp>
      <p:sp>
        <p:nvSpPr>
          <p:cNvPr id="4" name="Slide Number Placeholder 5"/>
          <p:cNvSpPr>
            <a:spLocks noGrp="1"/>
          </p:cNvSpPr>
          <p:nvPr>
            <p:ph type="sldNum" sz="quarter" idx="12"/>
          </p:nvPr>
        </p:nvSpPr>
        <p:spPr>
          <a:xfrm>
            <a:off x="6462713" y="6356350"/>
            <a:ext cx="2057400" cy="365125"/>
          </a:xfrm>
        </p:spPr>
        <p:txBody>
          <a:bodyPr/>
          <a:lstStyle>
            <a:lvl1pPr>
              <a:defRPr smtClean="0"/>
            </a:lvl1pPr>
          </a:lstStyle>
          <a:p>
            <a:pPr>
              <a:defRPr/>
            </a:pPr>
            <a:fld id="{EF1FCF9A-1455-4133-A4C4-50DA8E77F8FA}" type="slidenum">
              <a:rPr lang="zh-CN" altLang="en-US"/>
              <a:t>‹#›</a:t>
            </a:fld>
            <a:endParaRPr lang="en-US" altLang="zh-CN"/>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234D8E4-23FC-4CEA-BDC2-99DA8C1E8B34}" type="datetimeFigureOut">
              <a:rPr lang="zh-CN" altLang="en-US"/>
              <a:t>2020/12/14</a:t>
            </a:fld>
            <a:endParaRPr lang="zh-CN" altLang="en-US"/>
          </a:p>
        </p:txBody>
      </p:sp>
      <p:sp>
        <p:nvSpPr>
          <p:cNvPr id="3" name="Footer Placeholder 4"/>
          <p:cNvSpPr>
            <a:spLocks noGrp="1"/>
          </p:cNvSpPr>
          <p:nvPr>
            <p:ph type="ftr" sz="quarter" idx="11"/>
          </p:nvPr>
        </p:nvSpPr>
        <p:spPr/>
        <p:txBody>
          <a:bodyPr/>
          <a:lstStyle>
            <a:lvl1pPr>
              <a:defRPr/>
            </a:lvl1pPr>
          </a:lstStyle>
          <a:p>
            <a:pPr>
              <a:defRPr/>
            </a:pPr>
            <a:endParaRPr lang="zh-CN" altLang="en-US"/>
          </a:p>
        </p:txBody>
      </p:sp>
      <p:sp>
        <p:nvSpPr>
          <p:cNvPr id="4" name="Slide Number Placeholder 5"/>
          <p:cNvSpPr>
            <a:spLocks noGrp="1"/>
          </p:cNvSpPr>
          <p:nvPr>
            <p:ph type="sldNum" sz="quarter" idx="12"/>
          </p:nvPr>
        </p:nvSpPr>
        <p:spPr>
          <a:xfrm>
            <a:off x="6462713" y="6356350"/>
            <a:ext cx="2057400" cy="365125"/>
          </a:xfrm>
        </p:spPr>
        <p:txBody>
          <a:bodyPr/>
          <a:lstStyle>
            <a:lvl1pPr>
              <a:defRPr smtClean="0"/>
            </a:lvl1pPr>
          </a:lstStyle>
          <a:p>
            <a:pPr>
              <a:defRPr/>
            </a:pPr>
            <a:fld id="{E778A652-6DA3-4AB0-8250-7CB50A635845}" type="slidenum">
              <a:rPr lang="zh-CN" altLang="en-US"/>
              <a:t>‹#›</a:t>
            </a:fld>
            <a:endParaRPr lang="en-US" altLang="zh-CN"/>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标题和内容">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06F10A2-58E5-417A-B142-4D0C73D3EA78}" type="datetimeFigureOut">
              <a:rPr lang="zh-CN" altLang="en-US"/>
              <a:t>2020/12/14</a:t>
            </a:fld>
            <a:endParaRPr lang="zh-CN" altLang="en-US"/>
          </a:p>
        </p:txBody>
      </p:sp>
      <p:sp>
        <p:nvSpPr>
          <p:cNvPr id="3" name="Footer Placeholder 4"/>
          <p:cNvSpPr>
            <a:spLocks noGrp="1"/>
          </p:cNvSpPr>
          <p:nvPr>
            <p:ph type="ftr" sz="quarter" idx="11"/>
          </p:nvPr>
        </p:nvSpPr>
        <p:spPr/>
        <p:txBody>
          <a:bodyPr/>
          <a:lstStyle>
            <a:lvl1pPr>
              <a:defRPr/>
            </a:lvl1pPr>
          </a:lstStyle>
          <a:p>
            <a:pPr>
              <a:defRPr/>
            </a:pPr>
            <a:endParaRPr lang="zh-CN" altLang="en-US"/>
          </a:p>
        </p:txBody>
      </p:sp>
      <p:sp>
        <p:nvSpPr>
          <p:cNvPr id="4" name="Slide Number Placeholder 5"/>
          <p:cNvSpPr>
            <a:spLocks noGrp="1"/>
          </p:cNvSpPr>
          <p:nvPr>
            <p:ph type="sldNum" sz="quarter" idx="12"/>
          </p:nvPr>
        </p:nvSpPr>
        <p:spPr>
          <a:xfrm>
            <a:off x="6462713" y="6356350"/>
            <a:ext cx="2057400" cy="365125"/>
          </a:xfrm>
        </p:spPr>
        <p:txBody>
          <a:bodyPr/>
          <a:lstStyle>
            <a:lvl1pPr>
              <a:defRPr smtClean="0"/>
            </a:lvl1pPr>
          </a:lstStyle>
          <a:p>
            <a:pPr>
              <a:defRPr/>
            </a:pPr>
            <a:fld id="{642972C2-E9B7-491F-9C11-F91F337AE3F5}" type="slidenum">
              <a:rPr lang="zh-CN" altLang="en-US"/>
              <a:t>‹#›</a:t>
            </a:fld>
            <a:endParaRPr lang="en-US" altLang="zh-CN"/>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9_标题和内容">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4591DB6-6906-4D40-93C5-2A90D9282B6A}" type="datetimeFigureOut">
              <a:rPr lang="zh-CN" altLang="en-US"/>
              <a:t>2020/12/14</a:t>
            </a:fld>
            <a:endParaRPr lang="zh-CN" altLang="en-US"/>
          </a:p>
        </p:txBody>
      </p:sp>
      <p:sp>
        <p:nvSpPr>
          <p:cNvPr id="3" name="Footer Placeholder 4"/>
          <p:cNvSpPr>
            <a:spLocks noGrp="1"/>
          </p:cNvSpPr>
          <p:nvPr>
            <p:ph type="ftr" sz="quarter" idx="11"/>
          </p:nvPr>
        </p:nvSpPr>
        <p:spPr/>
        <p:txBody>
          <a:bodyPr/>
          <a:lstStyle>
            <a:lvl1pPr>
              <a:defRPr/>
            </a:lvl1pPr>
          </a:lstStyle>
          <a:p>
            <a:pPr>
              <a:defRPr/>
            </a:pPr>
            <a:endParaRPr lang="zh-CN" altLang="en-US"/>
          </a:p>
        </p:txBody>
      </p:sp>
      <p:sp>
        <p:nvSpPr>
          <p:cNvPr id="4" name="Slide Number Placeholder 5"/>
          <p:cNvSpPr>
            <a:spLocks noGrp="1"/>
          </p:cNvSpPr>
          <p:nvPr>
            <p:ph type="sldNum" sz="quarter" idx="12"/>
          </p:nvPr>
        </p:nvSpPr>
        <p:spPr>
          <a:xfrm>
            <a:off x="6462713" y="6356350"/>
            <a:ext cx="2057400" cy="365125"/>
          </a:xfrm>
        </p:spPr>
        <p:txBody>
          <a:bodyPr/>
          <a:lstStyle>
            <a:lvl1pPr>
              <a:defRPr smtClean="0"/>
            </a:lvl1pPr>
          </a:lstStyle>
          <a:p>
            <a:pPr>
              <a:defRPr/>
            </a:pPr>
            <a:fld id="{B8D293AF-CF88-4316-8EC2-9069F6E07748}" type="slidenum">
              <a:rPr lang="zh-CN" altLang="en-US"/>
              <a:t>‹#›</a:t>
            </a:fld>
            <a:endParaRPr lang="en-US" altLang="zh-CN"/>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0_标题和内容">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EDB4381-F11F-4177-981D-C19D69EDCEB5}" type="datetimeFigureOut">
              <a:rPr lang="zh-CN" altLang="en-US"/>
              <a:t>2020/12/14</a:t>
            </a:fld>
            <a:endParaRPr lang="zh-CN" altLang="en-US"/>
          </a:p>
        </p:txBody>
      </p:sp>
      <p:sp>
        <p:nvSpPr>
          <p:cNvPr id="3" name="Footer Placeholder 4"/>
          <p:cNvSpPr>
            <a:spLocks noGrp="1"/>
          </p:cNvSpPr>
          <p:nvPr>
            <p:ph type="ftr" sz="quarter" idx="11"/>
          </p:nvPr>
        </p:nvSpPr>
        <p:spPr/>
        <p:txBody>
          <a:bodyPr/>
          <a:lstStyle>
            <a:lvl1pPr>
              <a:defRPr/>
            </a:lvl1pPr>
          </a:lstStyle>
          <a:p>
            <a:pPr>
              <a:defRPr/>
            </a:pPr>
            <a:endParaRPr lang="zh-CN" altLang="en-US"/>
          </a:p>
        </p:txBody>
      </p:sp>
      <p:sp>
        <p:nvSpPr>
          <p:cNvPr id="4" name="Slide Number Placeholder 5"/>
          <p:cNvSpPr>
            <a:spLocks noGrp="1"/>
          </p:cNvSpPr>
          <p:nvPr>
            <p:ph type="sldNum" sz="quarter" idx="12"/>
          </p:nvPr>
        </p:nvSpPr>
        <p:spPr>
          <a:xfrm>
            <a:off x="6462713" y="6356350"/>
            <a:ext cx="2057400" cy="365125"/>
          </a:xfrm>
        </p:spPr>
        <p:txBody>
          <a:bodyPr/>
          <a:lstStyle>
            <a:lvl1pPr>
              <a:defRPr smtClean="0"/>
            </a:lvl1pPr>
          </a:lstStyle>
          <a:p>
            <a:pPr>
              <a:defRPr/>
            </a:pPr>
            <a:fld id="{A219934F-A5D7-473E-9F40-E02F909A47B1}" type="slidenum">
              <a:rPr lang="zh-CN" altLang="en-US"/>
              <a:t>‹#›</a:t>
            </a:fld>
            <a:endParaRPr lang="en-US" altLang="zh-CN"/>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30DD317-78A6-4496-83D0-FFF3462642C1}" type="datetimeFigureOut">
              <a:rPr lang="zh-CN" altLang="en-US"/>
              <a:t>2020/12/14</a:t>
            </a:fld>
            <a:endParaRPr lang="zh-CN" altLang="en-US"/>
          </a:p>
        </p:txBody>
      </p:sp>
      <p:sp>
        <p:nvSpPr>
          <p:cNvPr id="3" name="Footer Placeholder 4"/>
          <p:cNvSpPr>
            <a:spLocks noGrp="1"/>
          </p:cNvSpPr>
          <p:nvPr>
            <p:ph type="ftr" sz="quarter" idx="11"/>
          </p:nvPr>
        </p:nvSpPr>
        <p:spPr/>
        <p:txBody>
          <a:bodyPr/>
          <a:lstStyle>
            <a:lvl1pPr>
              <a:defRPr/>
            </a:lvl1pPr>
          </a:lstStyle>
          <a:p>
            <a:pPr>
              <a:defRPr/>
            </a:pPr>
            <a:endParaRPr lang="zh-CN" altLang="en-US"/>
          </a:p>
        </p:txBody>
      </p:sp>
      <p:sp>
        <p:nvSpPr>
          <p:cNvPr id="4" name="Slide Number Placeholder 5"/>
          <p:cNvSpPr>
            <a:spLocks noGrp="1"/>
          </p:cNvSpPr>
          <p:nvPr>
            <p:ph type="sldNum" sz="quarter" idx="12"/>
          </p:nvPr>
        </p:nvSpPr>
        <p:spPr>
          <a:xfrm>
            <a:off x="6462713" y="6356350"/>
            <a:ext cx="2057400" cy="365125"/>
          </a:xfrm>
        </p:spPr>
        <p:txBody>
          <a:bodyPr/>
          <a:lstStyle>
            <a:lvl1pPr>
              <a:defRPr smtClean="0"/>
            </a:lvl1pPr>
          </a:lstStyle>
          <a:p>
            <a:pPr>
              <a:defRPr/>
            </a:pPr>
            <a:fld id="{E54174F8-C586-47A9-95AE-54D5C47D97F7}" type="slidenum">
              <a:rPr lang="zh-CN" altLang="en-US"/>
              <a:t>‹#›</a:t>
            </a:fld>
            <a:endParaRPr lang="en-US" altLang="zh-CN"/>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2_标题和内容">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6B3B0B1-A3EA-4FC6-866D-DACEF985D0EA}" type="datetimeFigureOut">
              <a:rPr lang="zh-CN" altLang="en-US"/>
              <a:t>2020/12/14</a:t>
            </a:fld>
            <a:endParaRPr lang="zh-CN" altLang="en-US"/>
          </a:p>
        </p:txBody>
      </p:sp>
      <p:sp>
        <p:nvSpPr>
          <p:cNvPr id="3" name="Footer Placeholder 4"/>
          <p:cNvSpPr>
            <a:spLocks noGrp="1"/>
          </p:cNvSpPr>
          <p:nvPr>
            <p:ph type="ftr" sz="quarter" idx="11"/>
          </p:nvPr>
        </p:nvSpPr>
        <p:spPr/>
        <p:txBody>
          <a:bodyPr/>
          <a:lstStyle>
            <a:lvl1pPr>
              <a:defRPr/>
            </a:lvl1pPr>
          </a:lstStyle>
          <a:p>
            <a:pPr>
              <a:defRPr/>
            </a:pPr>
            <a:endParaRPr lang="zh-CN" altLang="en-US"/>
          </a:p>
        </p:txBody>
      </p:sp>
      <p:sp>
        <p:nvSpPr>
          <p:cNvPr id="4" name="Slide Number Placeholder 5"/>
          <p:cNvSpPr>
            <a:spLocks noGrp="1"/>
          </p:cNvSpPr>
          <p:nvPr>
            <p:ph type="sldNum" sz="quarter" idx="12"/>
          </p:nvPr>
        </p:nvSpPr>
        <p:spPr>
          <a:xfrm>
            <a:off x="6462713" y="6356350"/>
            <a:ext cx="2057400" cy="365125"/>
          </a:xfrm>
        </p:spPr>
        <p:txBody>
          <a:bodyPr/>
          <a:lstStyle>
            <a:lvl1pPr>
              <a:defRPr smtClean="0"/>
            </a:lvl1pPr>
          </a:lstStyle>
          <a:p>
            <a:pPr>
              <a:defRPr/>
            </a:pPr>
            <a:fld id="{F21E19EA-1163-4B57-9A5F-CA2536DA4A52}" type="slidenum">
              <a:rPr lang="zh-CN" altLang="en-US"/>
              <a:t>‹#›</a:t>
            </a:fld>
            <a:endParaRPr lang="en-US" altLang="zh-CN"/>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3_标题和内容">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D2FC888-61D1-4F42-B7C6-AF32A2D50881}" type="datetimeFigureOut">
              <a:rPr lang="zh-CN" altLang="en-US"/>
              <a:t>2020/12/14</a:t>
            </a:fld>
            <a:endParaRPr lang="zh-CN" altLang="en-US"/>
          </a:p>
        </p:txBody>
      </p:sp>
      <p:sp>
        <p:nvSpPr>
          <p:cNvPr id="3" name="Footer Placeholder 4"/>
          <p:cNvSpPr>
            <a:spLocks noGrp="1"/>
          </p:cNvSpPr>
          <p:nvPr>
            <p:ph type="ftr" sz="quarter" idx="11"/>
          </p:nvPr>
        </p:nvSpPr>
        <p:spPr/>
        <p:txBody>
          <a:bodyPr/>
          <a:lstStyle>
            <a:lvl1pPr>
              <a:defRPr/>
            </a:lvl1pPr>
          </a:lstStyle>
          <a:p>
            <a:pPr>
              <a:defRPr/>
            </a:pPr>
            <a:endParaRPr lang="zh-CN" altLang="en-US"/>
          </a:p>
        </p:txBody>
      </p:sp>
      <p:sp>
        <p:nvSpPr>
          <p:cNvPr id="4" name="Slide Number Placeholder 5"/>
          <p:cNvSpPr>
            <a:spLocks noGrp="1"/>
          </p:cNvSpPr>
          <p:nvPr>
            <p:ph type="sldNum" sz="quarter" idx="12"/>
          </p:nvPr>
        </p:nvSpPr>
        <p:spPr>
          <a:xfrm>
            <a:off x="6462713" y="6356350"/>
            <a:ext cx="2057400" cy="365125"/>
          </a:xfrm>
        </p:spPr>
        <p:txBody>
          <a:bodyPr/>
          <a:lstStyle>
            <a:lvl1pPr>
              <a:defRPr smtClean="0"/>
            </a:lvl1pPr>
          </a:lstStyle>
          <a:p>
            <a:pPr>
              <a:defRPr/>
            </a:pPr>
            <a:fld id="{F276E8C9-543C-4523-BC1A-8E3BEF1E547B}" type="slidenum">
              <a:rPr lang="zh-CN" altLang="en-US"/>
              <a:t>‹#›</a:t>
            </a:fld>
            <a:endParaRPr lang="en-US" altLang="zh-C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4525179A-11AF-4F1B-9A64-AD60E6C1BA7E}" type="datetimeFigureOut">
              <a:rPr lang="zh-CN" altLang="en-US"/>
              <a:t>2020/12/14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E5FA7259-083D-4EF8-A898-9C2E03D4F41D}" type="slidenum">
              <a:rPr lang="zh-CN" altLang="en-US"/>
              <a:t>‹#›</a:t>
            </a:fld>
            <a:endParaRPr lang="en-US" altLang="zh-CN"/>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4_标题和内容">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A3E1A05-D46F-4BDE-882A-1F46632F0968}" type="datetimeFigureOut">
              <a:rPr lang="zh-CN" altLang="en-US"/>
              <a:t>2020/12/14</a:t>
            </a:fld>
            <a:endParaRPr lang="zh-CN" altLang="en-US"/>
          </a:p>
        </p:txBody>
      </p:sp>
      <p:sp>
        <p:nvSpPr>
          <p:cNvPr id="3" name="Footer Placeholder 4"/>
          <p:cNvSpPr>
            <a:spLocks noGrp="1"/>
          </p:cNvSpPr>
          <p:nvPr>
            <p:ph type="ftr" sz="quarter" idx="11"/>
          </p:nvPr>
        </p:nvSpPr>
        <p:spPr/>
        <p:txBody>
          <a:bodyPr/>
          <a:lstStyle>
            <a:lvl1pPr>
              <a:defRPr/>
            </a:lvl1pPr>
          </a:lstStyle>
          <a:p>
            <a:pPr>
              <a:defRPr/>
            </a:pPr>
            <a:endParaRPr lang="zh-CN" altLang="en-US"/>
          </a:p>
        </p:txBody>
      </p:sp>
      <p:sp>
        <p:nvSpPr>
          <p:cNvPr id="4" name="Slide Number Placeholder 5"/>
          <p:cNvSpPr>
            <a:spLocks noGrp="1"/>
          </p:cNvSpPr>
          <p:nvPr>
            <p:ph type="sldNum" sz="quarter" idx="12"/>
          </p:nvPr>
        </p:nvSpPr>
        <p:spPr>
          <a:xfrm>
            <a:off x="6462713" y="6356350"/>
            <a:ext cx="2057400" cy="365125"/>
          </a:xfrm>
        </p:spPr>
        <p:txBody>
          <a:bodyPr/>
          <a:lstStyle>
            <a:lvl1pPr>
              <a:defRPr smtClean="0"/>
            </a:lvl1pPr>
          </a:lstStyle>
          <a:p>
            <a:pPr>
              <a:defRPr/>
            </a:pPr>
            <a:fld id="{E1BB4B53-D2F0-404C-8C4F-BACE8BF6CA14}" type="slidenum">
              <a:rPr lang="zh-CN" altLang="en-US"/>
              <a:t>‹#›</a:t>
            </a:fld>
            <a:endParaRPr lang="en-US" altLang="zh-CN"/>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5_标题和内容">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DA0FC34-0608-48CA-83B4-C146CDE38C64}" type="datetimeFigureOut">
              <a:rPr lang="zh-CN" altLang="en-US"/>
              <a:t>2020/12/14</a:t>
            </a:fld>
            <a:endParaRPr lang="zh-CN" altLang="en-US"/>
          </a:p>
        </p:txBody>
      </p:sp>
      <p:sp>
        <p:nvSpPr>
          <p:cNvPr id="3" name="Footer Placeholder 4"/>
          <p:cNvSpPr>
            <a:spLocks noGrp="1"/>
          </p:cNvSpPr>
          <p:nvPr>
            <p:ph type="ftr" sz="quarter" idx="11"/>
          </p:nvPr>
        </p:nvSpPr>
        <p:spPr/>
        <p:txBody>
          <a:bodyPr/>
          <a:lstStyle>
            <a:lvl1pPr>
              <a:defRPr/>
            </a:lvl1pPr>
          </a:lstStyle>
          <a:p>
            <a:pPr>
              <a:defRPr/>
            </a:pPr>
            <a:endParaRPr lang="zh-CN" altLang="en-US"/>
          </a:p>
        </p:txBody>
      </p:sp>
      <p:sp>
        <p:nvSpPr>
          <p:cNvPr id="4" name="Slide Number Placeholder 5"/>
          <p:cNvSpPr>
            <a:spLocks noGrp="1"/>
          </p:cNvSpPr>
          <p:nvPr>
            <p:ph type="sldNum" sz="quarter" idx="12"/>
          </p:nvPr>
        </p:nvSpPr>
        <p:spPr>
          <a:xfrm>
            <a:off x="6462713" y="6356350"/>
            <a:ext cx="2057400" cy="365125"/>
          </a:xfrm>
        </p:spPr>
        <p:txBody>
          <a:bodyPr/>
          <a:lstStyle>
            <a:lvl1pPr>
              <a:defRPr smtClean="0"/>
            </a:lvl1pPr>
          </a:lstStyle>
          <a:p>
            <a:pPr>
              <a:defRPr/>
            </a:pPr>
            <a:fld id="{04A362C5-AA5F-4C47-AE3D-B829CE162A32}" type="slidenum">
              <a:rPr lang="zh-CN" altLang="en-US"/>
              <a:t>‹#›</a:t>
            </a:fld>
            <a:endParaRPr lang="en-US" altLang="zh-CN"/>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6_标题和内容">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2C0D554-E3D2-47B5-A945-0FAC2EB2000D}" type="datetimeFigureOut">
              <a:rPr lang="zh-CN" altLang="en-US"/>
              <a:t>2020/12/14</a:t>
            </a:fld>
            <a:endParaRPr lang="zh-CN" altLang="en-US"/>
          </a:p>
        </p:txBody>
      </p:sp>
      <p:sp>
        <p:nvSpPr>
          <p:cNvPr id="3" name="Footer Placeholder 4"/>
          <p:cNvSpPr>
            <a:spLocks noGrp="1"/>
          </p:cNvSpPr>
          <p:nvPr>
            <p:ph type="ftr" sz="quarter" idx="11"/>
          </p:nvPr>
        </p:nvSpPr>
        <p:spPr/>
        <p:txBody>
          <a:bodyPr/>
          <a:lstStyle>
            <a:lvl1pPr>
              <a:defRPr/>
            </a:lvl1pPr>
          </a:lstStyle>
          <a:p>
            <a:pPr>
              <a:defRPr/>
            </a:pPr>
            <a:endParaRPr lang="zh-CN" altLang="en-US"/>
          </a:p>
        </p:txBody>
      </p:sp>
      <p:sp>
        <p:nvSpPr>
          <p:cNvPr id="4" name="Slide Number Placeholder 5"/>
          <p:cNvSpPr>
            <a:spLocks noGrp="1"/>
          </p:cNvSpPr>
          <p:nvPr>
            <p:ph type="sldNum" sz="quarter" idx="12"/>
          </p:nvPr>
        </p:nvSpPr>
        <p:spPr>
          <a:xfrm>
            <a:off x="6462713" y="6356350"/>
            <a:ext cx="2057400" cy="365125"/>
          </a:xfrm>
        </p:spPr>
        <p:txBody>
          <a:bodyPr/>
          <a:lstStyle>
            <a:lvl1pPr>
              <a:defRPr smtClean="0"/>
            </a:lvl1pPr>
          </a:lstStyle>
          <a:p>
            <a:pPr>
              <a:defRPr/>
            </a:pPr>
            <a:fld id="{73306920-2011-4A7D-B96E-EB9F0145BB66}" type="slidenum">
              <a:rPr lang="zh-CN" altLang="en-US"/>
              <a:t>‹#›</a:t>
            </a:fld>
            <a:endParaRPr lang="en-US" altLang="zh-CN"/>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7_标题和内容">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974CA44-575A-4D9F-BCEA-2D709C3F8C87}" type="datetimeFigureOut">
              <a:rPr lang="zh-CN" altLang="en-US"/>
              <a:t>2020/12/14</a:t>
            </a:fld>
            <a:endParaRPr lang="zh-CN" altLang="en-US"/>
          </a:p>
        </p:txBody>
      </p:sp>
      <p:sp>
        <p:nvSpPr>
          <p:cNvPr id="3" name="Footer Placeholder 4"/>
          <p:cNvSpPr>
            <a:spLocks noGrp="1"/>
          </p:cNvSpPr>
          <p:nvPr>
            <p:ph type="ftr" sz="quarter" idx="11"/>
          </p:nvPr>
        </p:nvSpPr>
        <p:spPr/>
        <p:txBody>
          <a:bodyPr/>
          <a:lstStyle>
            <a:lvl1pPr>
              <a:defRPr/>
            </a:lvl1pPr>
          </a:lstStyle>
          <a:p>
            <a:pPr>
              <a:defRPr/>
            </a:pPr>
            <a:endParaRPr lang="zh-CN" altLang="en-US"/>
          </a:p>
        </p:txBody>
      </p:sp>
      <p:sp>
        <p:nvSpPr>
          <p:cNvPr id="4" name="Slide Number Placeholder 5"/>
          <p:cNvSpPr>
            <a:spLocks noGrp="1"/>
          </p:cNvSpPr>
          <p:nvPr>
            <p:ph type="sldNum" sz="quarter" idx="12"/>
          </p:nvPr>
        </p:nvSpPr>
        <p:spPr>
          <a:xfrm>
            <a:off x="6462713" y="6356350"/>
            <a:ext cx="2057400" cy="365125"/>
          </a:xfrm>
        </p:spPr>
        <p:txBody>
          <a:bodyPr/>
          <a:lstStyle>
            <a:lvl1pPr>
              <a:defRPr smtClean="0"/>
            </a:lvl1pPr>
          </a:lstStyle>
          <a:p>
            <a:pPr>
              <a:defRPr/>
            </a:pPr>
            <a:fld id="{B9724B0D-4B46-4C61-8BB7-D3F9F2DDEFE4}" type="slidenum">
              <a:rPr lang="zh-CN" altLang="en-US"/>
              <a:t>‹#›</a:t>
            </a:fld>
            <a:endParaRPr lang="en-US" altLang="zh-CN"/>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8_标题和内容">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21FECDD-7C95-4DE7-ABBA-153EB6017E23}" type="datetimeFigureOut">
              <a:rPr lang="zh-CN" altLang="en-US"/>
              <a:t>2020/12/14</a:t>
            </a:fld>
            <a:endParaRPr lang="zh-CN" altLang="en-US"/>
          </a:p>
        </p:txBody>
      </p:sp>
      <p:sp>
        <p:nvSpPr>
          <p:cNvPr id="3" name="Footer Placeholder 4"/>
          <p:cNvSpPr>
            <a:spLocks noGrp="1"/>
          </p:cNvSpPr>
          <p:nvPr>
            <p:ph type="ftr" sz="quarter" idx="11"/>
          </p:nvPr>
        </p:nvSpPr>
        <p:spPr/>
        <p:txBody>
          <a:bodyPr/>
          <a:lstStyle>
            <a:lvl1pPr>
              <a:defRPr/>
            </a:lvl1pPr>
          </a:lstStyle>
          <a:p>
            <a:pPr>
              <a:defRPr/>
            </a:pPr>
            <a:endParaRPr lang="zh-CN" altLang="en-US"/>
          </a:p>
        </p:txBody>
      </p:sp>
      <p:sp>
        <p:nvSpPr>
          <p:cNvPr id="4" name="Slide Number Placeholder 5"/>
          <p:cNvSpPr>
            <a:spLocks noGrp="1"/>
          </p:cNvSpPr>
          <p:nvPr>
            <p:ph type="sldNum" sz="quarter" idx="12"/>
          </p:nvPr>
        </p:nvSpPr>
        <p:spPr>
          <a:xfrm>
            <a:off x="6462713" y="6356350"/>
            <a:ext cx="2057400" cy="365125"/>
          </a:xfrm>
        </p:spPr>
        <p:txBody>
          <a:bodyPr/>
          <a:lstStyle>
            <a:lvl1pPr>
              <a:defRPr smtClean="0"/>
            </a:lvl1pPr>
          </a:lstStyle>
          <a:p>
            <a:pPr>
              <a:defRPr/>
            </a:pPr>
            <a:fld id="{F91F8CB4-3783-4BCC-930F-45083888EE13}" type="slidenum">
              <a:rPr lang="zh-CN" altLang="en-US"/>
              <a:t>‹#›</a:t>
            </a:fld>
            <a:endParaRPr lang="en-US" altLang="zh-CN"/>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9_标题和内容">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A0930C1-EF1F-4E29-8D0C-630D4389DBF9}" type="datetimeFigureOut">
              <a:rPr lang="zh-CN" altLang="en-US"/>
              <a:t>2020/12/14</a:t>
            </a:fld>
            <a:endParaRPr lang="zh-CN" altLang="en-US"/>
          </a:p>
        </p:txBody>
      </p:sp>
      <p:sp>
        <p:nvSpPr>
          <p:cNvPr id="3" name="Footer Placeholder 4"/>
          <p:cNvSpPr>
            <a:spLocks noGrp="1"/>
          </p:cNvSpPr>
          <p:nvPr>
            <p:ph type="ftr" sz="quarter" idx="11"/>
          </p:nvPr>
        </p:nvSpPr>
        <p:spPr/>
        <p:txBody>
          <a:bodyPr/>
          <a:lstStyle>
            <a:lvl1pPr>
              <a:defRPr/>
            </a:lvl1pPr>
          </a:lstStyle>
          <a:p>
            <a:pPr>
              <a:defRPr/>
            </a:pPr>
            <a:endParaRPr lang="zh-CN" altLang="en-US"/>
          </a:p>
        </p:txBody>
      </p:sp>
      <p:sp>
        <p:nvSpPr>
          <p:cNvPr id="4" name="Slide Number Placeholder 5"/>
          <p:cNvSpPr>
            <a:spLocks noGrp="1"/>
          </p:cNvSpPr>
          <p:nvPr>
            <p:ph type="sldNum" sz="quarter" idx="12"/>
          </p:nvPr>
        </p:nvSpPr>
        <p:spPr>
          <a:xfrm>
            <a:off x="6462713" y="6356350"/>
            <a:ext cx="2057400" cy="365125"/>
          </a:xfrm>
        </p:spPr>
        <p:txBody>
          <a:bodyPr/>
          <a:lstStyle>
            <a:lvl1pPr>
              <a:defRPr smtClean="0"/>
            </a:lvl1pPr>
          </a:lstStyle>
          <a:p>
            <a:pPr>
              <a:defRPr/>
            </a:pPr>
            <a:fld id="{5606DEE4-5BA6-4378-9B2B-B1697D1BA7B8}" type="slidenum">
              <a:rPr lang="zh-CN" altLang="en-US"/>
              <a:t>‹#›</a:t>
            </a:fld>
            <a:endParaRPr lang="en-US" altLang="zh-CN"/>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0_标题和内容">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2124769-F386-4D13-91C4-935FBE742404}" type="datetimeFigureOut">
              <a:rPr lang="zh-CN" altLang="en-US"/>
              <a:t>2020/12/14</a:t>
            </a:fld>
            <a:endParaRPr lang="zh-CN" altLang="en-US"/>
          </a:p>
        </p:txBody>
      </p:sp>
      <p:sp>
        <p:nvSpPr>
          <p:cNvPr id="3" name="Footer Placeholder 4"/>
          <p:cNvSpPr>
            <a:spLocks noGrp="1"/>
          </p:cNvSpPr>
          <p:nvPr>
            <p:ph type="ftr" sz="quarter" idx="11"/>
          </p:nvPr>
        </p:nvSpPr>
        <p:spPr/>
        <p:txBody>
          <a:bodyPr/>
          <a:lstStyle>
            <a:lvl1pPr>
              <a:defRPr/>
            </a:lvl1pPr>
          </a:lstStyle>
          <a:p>
            <a:pPr>
              <a:defRPr/>
            </a:pPr>
            <a:endParaRPr lang="zh-CN" altLang="en-US"/>
          </a:p>
        </p:txBody>
      </p:sp>
      <p:sp>
        <p:nvSpPr>
          <p:cNvPr id="4" name="Slide Number Placeholder 5"/>
          <p:cNvSpPr>
            <a:spLocks noGrp="1"/>
          </p:cNvSpPr>
          <p:nvPr>
            <p:ph type="sldNum" sz="quarter" idx="12"/>
          </p:nvPr>
        </p:nvSpPr>
        <p:spPr>
          <a:xfrm>
            <a:off x="6462713" y="6356350"/>
            <a:ext cx="2057400" cy="365125"/>
          </a:xfrm>
        </p:spPr>
        <p:txBody>
          <a:bodyPr/>
          <a:lstStyle>
            <a:lvl1pPr>
              <a:defRPr smtClean="0"/>
            </a:lvl1pPr>
          </a:lstStyle>
          <a:p>
            <a:pPr>
              <a:defRPr/>
            </a:pPr>
            <a:fld id="{EB9046EA-54DE-4E9E-9D40-4F7BB657B476}" type="slidenum">
              <a:rPr lang="zh-CN" altLang="en-US"/>
              <a:t>‹#›</a:t>
            </a:fld>
            <a:endParaRPr lang="en-US" altLang="zh-CN"/>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1_标题和内容">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A7C6227-C247-4885-8D7B-2E30EF5FC56A}" type="datetimeFigureOut">
              <a:rPr lang="zh-CN" altLang="en-US"/>
              <a:t>2020/12/14</a:t>
            </a:fld>
            <a:endParaRPr lang="zh-CN" altLang="en-US"/>
          </a:p>
        </p:txBody>
      </p:sp>
      <p:sp>
        <p:nvSpPr>
          <p:cNvPr id="3" name="Footer Placeholder 4"/>
          <p:cNvSpPr>
            <a:spLocks noGrp="1"/>
          </p:cNvSpPr>
          <p:nvPr>
            <p:ph type="ftr" sz="quarter" idx="11"/>
          </p:nvPr>
        </p:nvSpPr>
        <p:spPr/>
        <p:txBody>
          <a:bodyPr/>
          <a:lstStyle>
            <a:lvl1pPr>
              <a:defRPr/>
            </a:lvl1pPr>
          </a:lstStyle>
          <a:p>
            <a:pPr>
              <a:defRPr/>
            </a:pPr>
            <a:endParaRPr lang="zh-CN" altLang="en-US"/>
          </a:p>
        </p:txBody>
      </p:sp>
      <p:sp>
        <p:nvSpPr>
          <p:cNvPr id="4" name="Slide Number Placeholder 5"/>
          <p:cNvSpPr>
            <a:spLocks noGrp="1"/>
          </p:cNvSpPr>
          <p:nvPr>
            <p:ph type="sldNum" sz="quarter" idx="12"/>
          </p:nvPr>
        </p:nvSpPr>
        <p:spPr>
          <a:xfrm>
            <a:off x="6462713" y="6356350"/>
            <a:ext cx="2057400" cy="365125"/>
          </a:xfrm>
        </p:spPr>
        <p:txBody>
          <a:bodyPr/>
          <a:lstStyle>
            <a:lvl1pPr>
              <a:defRPr smtClean="0"/>
            </a:lvl1pPr>
          </a:lstStyle>
          <a:p>
            <a:pPr>
              <a:defRPr/>
            </a:pPr>
            <a:fld id="{3926A7CD-B80C-47D0-9AE7-3A43B14A9796}" type="slidenum">
              <a:rPr lang="zh-CN" altLang="en-US"/>
              <a:t>‹#›</a:t>
            </a:fld>
            <a:endParaRPr lang="en-US" altLang="zh-CN"/>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2_标题和内容">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848C027-FA7D-47E1-9C37-0F7A9165FE3D}" type="datetimeFigureOut">
              <a:rPr lang="zh-CN" altLang="en-US"/>
              <a:t>2020/12/14</a:t>
            </a:fld>
            <a:endParaRPr lang="zh-CN" altLang="en-US"/>
          </a:p>
        </p:txBody>
      </p:sp>
      <p:sp>
        <p:nvSpPr>
          <p:cNvPr id="3" name="Footer Placeholder 4"/>
          <p:cNvSpPr>
            <a:spLocks noGrp="1"/>
          </p:cNvSpPr>
          <p:nvPr>
            <p:ph type="ftr" sz="quarter" idx="11"/>
          </p:nvPr>
        </p:nvSpPr>
        <p:spPr/>
        <p:txBody>
          <a:bodyPr/>
          <a:lstStyle>
            <a:lvl1pPr>
              <a:defRPr/>
            </a:lvl1pPr>
          </a:lstStyle>
          <a:p>
            <a:pPr>
              <a:defRPr/>
            </a:pPr>
            <a:endParaRPr lang="zh-CN" altLang="en-US"/>
          </a:p>
        </p:txBody>
      </p:sp>
      <p:sp>
        <p:nvSpPr>
          <p:cNvPr id="4" name="Slide Number Placeholder 5"/>
          <p:cNvSpPr>
            <a:spLocks noGrp="1"/>
          </p:cNvSpPr>
          <p:nvPr>
            <p:ph type="sldNum" sz="quarter" idx="12"/>
          </p:nvPr>
        </p:nvSpPr>
        <p:spPr>
          <a:xfrm>
            <a:off x="6462713" y="6356350"/>
            <a:ext cx="2057400" cy="365125"/>
          </a:xfrm>
        </p:spPr>
        <p:txBody>
          <a:bodyPr/>
          <a:lstStyle>
            <a:lvl1pPr>
              <a:defRPr smtClean="0"/>
            </a:lvl1pPr>
          </a:lstStyle>
          <a:p>
            <a:pPr>
              <a:defRPr/>
            </a:pPr>
            <a:fld id="{218884BE-9B3F-4315-9341-48E018589D1D}" type="slidenum">
              <a:rPr lang="zh-CN" altLang="en-US"/>
              <a:t>‹#›</a:t>
            </a:fld>
            <a:endParaRPr lang="en-US" altLang="zh-C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a:defRPr/>
            </a:lvl1pPr>
          </a:lstStyle>
          <a:p>
            <a:pPr>
              <a:defRPr/>
            </a:pPr>
            <a:fld id="{80F7ECA0-E8DF-4B20-9A8C-A814BCFAC6C3}" type="datetimeFigureOut">
              <a:rPr lang="zh-CN" altLang="en-US"/>
              <a:t>2020/12/14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75B74D74-99D7-420A-B622-AF1CDBD0FA0B}" type="slidenum">
              <a:rPr lang="zh-CN" altLang="en-US"/>
              <a:t>‹#›</a:t>
            </a:fld>
            <a:endParaRPr lang="en-US" altLang="zh-CN"/>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3_标题和内容">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FEF39B3-24F3-409E-9722-B840A8241217}" type="datetimeFigureOut">
              <a:rPr lang="zh-CN" altLang="en-US"/>
              <a:t>2020/12/14</a:t>
            </a:fld>
            <a:endParaRPr lang="zh-CN" altLang="en-US"/>
          </a:p>
        </p:txBody>
      </p:sp>
      <p:sp>
        <p:nvSpPr>
          <p:cNvPr id="3" name="Footer Placeholder 4"/>
          <p:cNvSpPr>
            <a:spLocks noGrp="1"/>
          </p:cNvSpPr>
          <p:nvPr>
            <p:ph type="ftr" sz="quarter" idx="11"/>
          </p:nvPr>
        </p:nvSpPr>
        <p:spPr/>
        <p:txBody>
          <a:bodyPr/>
          <a:lstStyle>
            <a:lvl1pPr>
              <a:defRPr/>
            </a:lvl1pPr>
          </a:lstStyle>
          <a:p>
            <a:pPr>
              <a:defRPr/>
            </a:pPr>
            <a:endParaRPr lang="zh-CN" altLang="en-US"/>
          </a:p>
        </p:txBody>
      </p:sp>
      <p:sp>
        <p:nvSpPr>
          <p:cNvPr id="4" name="Slide Number Placeholder 5"/>
          <p:cNvSpPr>
            <a:spLocks noGrp="1"/>
          </p:cNvSpPr>
          <p:nvPr>
            <p:ph type="sldNum" sz="quarter" idx="12"/>
          </p:nvPr>
        </p:nvSpPr>
        <p:spPr>
          <a:xfrm>
            <a:off x="6462713" y="6356350"/>
            <a:ext cx="2057400" cy="365125"/>
          </a:xfrm>
        </p:spPr>
        <p:txBody>
          <a:bodyPr/>
          <a:lstStyle>
            <a:lvl1pPr>
              <a:defRPr smtClean="0"/>
            </a:lvl1pPr>
          </a:lstStyle>
          <a:p>
            <a:pPr>
              <a:defRPr/>
            </a:pPr>
            <a:fld id="{C6FAF142-252C-45B8-98C9-9FC7E024A738}" type="slidenum">
              <a:rPr lang="zh-CN" altLang="en-US"/>
              <a:t>‹#›</a:t>
            </a:fld>
            <a:endParaRPr lang="en-US" altLang="zh-CN"/>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4_标题和内容">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B52430F-FF9C-40D6-814E-77586DE3EB80}" type="datetimeFigureOut">
              <a:rPr lang="zh-CN" altLang="en-US"/>
              <a:t>2020/12/14</a:t>
            </a:fld>
            <a:endParaRPr lang="zh-CN" altLang="en-US"/>
          </a:p>
        </p:txBody>
      </p:sp>
      <p:sp>
        <p:nvSpPr>
          <p:cNvPr id="3" name="Footer Placeholder 4"/>
          <p:cNvSpPr>
            <a:spLocks noGrp="1"/>
          </p:cNvSpPr>
          <p:nvPr>
            <p:ph type="ftr" sz="quarter" idx="11"/>
          </p:nvPr>
        </p:nvSpPr>
        <p:spPr/>
        <p:txBody>
          <a:bodyPr/>
          <a:lstStyle>
            <a:lvl1pPr>
              <a:defRPr/>
            </a:lvl1pPr>
          </a:lstStyle>
          <a:p>
            <a:pPr>
              <a:defRPr/>
            </a:pPr>
            <a:endParaRPr lang="zh-CN" altLang="en-US"/>
          </a:p>
        </p:txBody>
      </p:sp>
      <p:sp>
        <p:nvSpPr>
          <p:cNvPr id="4" name="Slide Number Placeholder 5"/>
          <p:cNvSpPr>
            <a:spLocks noGrp="1"/>
          </p:cNvSpPr>
          <p:nvPr>
            <p:ph type="sldNum" sz="quarter" idx="12"/>
          </p:nvPr>
        </p:nvSpPr>
        <p:spPr>
          <a:xfrm>
            <a:off x="6462713" y="6356350"/>
            <a:ext cx="2057400" cy="365125"/>
          </a:xfrm>
        </p:spPr>
        <p:txBody>
          <a:bodyPr/>
          <a:lstStyle>
            <a:lvl1pPr>
              <a:defRPr smtClean="0"/>
            </a:lvl1pPr>
          </a:lstStyle>
          <a:p>
            <a:pPr>
              <a:defRPr/>
            </a:pPr>
            <a:fld id="{F819D8E9-EDBC-4E31-B1C5-66EEDF732BFA}" type="slidenum">
              <a:rPr lang="zh-CN" altLang="en-US"/>
              <a:t>‹#›</a:t>
            </a:fld>
            <a:endParaRPr lang="en-US" altLang="zh-CN"/>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5_标题和内容">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A2A3B5F-F378-43CD-AE0B-CFCB90236309}" type="datetimeFigureOut">
              <a:rPr lang="zh-CN" altLang="en-US"/>
              <a:t>2020/12/14</a:t>
            </a:fld>
            <a:endParaRPr lang="zh-CN" altLang="en-US"/>
          </a:p>
        </p:txBody>
      </p:sp>
      <p:sp>
        <p:nvSpPr>
          <p:cNvPr id="3" name="Footer Placeholder 4"/>
          <p:cNvSpPr>
            <a:spLocks noGrp="1"/>
          </p:cNvSpPr>
          <p:nvPr>
            <p:ph type="ftr" sz="quarter" idx="11"/>
          </p:nvPr>
        </p:nvSpPr>
        <p:spPr/>
        <p:txBody>
          <a:bodyPr/>
          <a:lstStyle>
            <a:lvl1pPr>
              <a:defRPr/>
            </a:lvl1pPr>
          </a:lstStyle>
          <a:p>
            <a:pPr>
              <a:defRPr/>
            </a:pPr>
            <a:endParaRPr lang="zh-CN" altLang="en-US"/>
          </a:p>
        </p:txBody>
      </p:sp>
      <p:sp>
        <p:nvSpPr>
          <p:cNvPr id="4" name="Slide Number Placeholder 5"/>
          <p:cNvSpPr>
            <a:spLocks noGrp="1"/>
          </p:cNvSpPr>
          <p:nvPr>
            <p:ph type="sldNum" sz="quarter" idx="12"/>
          </p:nvPr>
        </p:nvSpPr>
        <p:spPr>
          <a:xfrm>
            <a:off x="6462713" y="6356350"/>
            <a:ext cx="2057400" cy="365125"/>
          </a:xfrm>
        </p:spPr>
        <p:txBody>
          <a:bodyPr/>
          <a:lstStyle>
            <a:lvl1pPr>
              <a:defRPr smtClean="0"/>
            </a:lvl1pPr>
          </a:lstStyle>
          <a:p>
            <a:pPr>
              <a:defRPr/>
            </a:pPr>
            <a:fld id="{F8257B3B-B9CE-47EA-AF2A-AC36198FFB76}" type="slidenum">
              <a:rPr lang="zh-CN" altLang="en-US"/>
              <a:t>‹#›</a:t>
            </a:fld>
            <a:endParaRPr lang="en-US" altLang="zh-CN"/>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6_标题和内容">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ACEB9A0-9A97-48C2-99CA-98BC44B75B0C}" type="datetimeFigureOut">
              <a:rPr lang="zh-CN" altLang="en-US"/>
              <a:t>2020/12/14</a:t>
            </a:fld>
            <a:endParaRPr lang="zh-CN" altLang="en-US"/>
          </a:p>
        </p:txBody>
      </p:sp>
      <p:sp>
        <p:nvSpPr>
          <p:cNvPr id="3" name="Footer Placeholder 4"/>
          <p:cNvSpPr>
            <a:spLocks noGrp="1"/>
          </p:cNvSpPr>
          <p:nvPr>
            <p:ph type="ftr" sz="quarter" idx="11"/>
          </p:nvPr>
        </p:nvSpPr>
        <p:spPr/>
        <p:txBody>
          <a:bodyPr/>
          <a:lstStyle>
            <a:lvl1pPr>
              <a:defRPr/>
            </a:lvl1pPr>
          </a:lstStyle>
          <a:p>
            <a:pPr>
              <a:defRPr/>
            </a:pPr>
            <a:endParaRPr lang="zh-CN" altLang="en-US"/>
          </a:p>
        </p:txBody>
      </p:sp>
      <p:sp>
        <p:nvSpPr>
          <p:cNvPr id="4" name="Slide Number Placeholder 5"/>
          <p:cNvSpPr>
            <a:spLocks noGrp="1"/>
          </p:cNvSpPr>
          <p:nvPr>
            <p:ph type="sldNum" sz="quarter" idx="12"/>
          </p:nvPr>
        </p:nvSpPr>
        <p:spPr>
          <a:xfrm>
            <a:off x="6462713" y="6356350"/>
            <a:ext cx="2057400" cy="365125"/>
          </a:xfrm>
        </p:spPr>
        <p:txBody>
          <a:bodyPr/>
          <a:lstStyle>
            <a:lvl1pPr>
              <a:defRPr smtClean="0"/>
            </a:lvl1pPr>
          </a:lstStyle>
          <a:p>
            <a:pPr>
              <a:defRPr/>
            </a:pPr>
            <a:fld id="{4DCB0446-8E52-4F19-BAB1-782D2BC448FB}" type="slidenum">
              <a:rPr lang="zh-CN" altLang="en-US"/>
              <a:t>‹#›</a:t>
            </a:fld>
            <a:endParaRPr lang="en-US" altLang="zh-CN"/>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7_标题和内容">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BE2A230-BF84-4CFD-9CF3-D14D11863C0A}" type="datetimeFigureOut">
              <a:rPr lang="zh-CN" altLang="en-US"/>
              <a:t>2020/12/14</a:t>
            </a:fld>
            <a:endParaRPr lang="zh-CN" altLang="en-US"/>
          </a:p>
        </p:txBody>
      </p:sp>
      <p:sp>
        <p:nvSpPr>
          <p:cNvPr id="3" name="Footer Placeholder 4"/>
          <p:cNvSpPr>
            <a:spLocks noGrp="1"/>
          </p:cNvSpPr>
          <p:nvPr>
            <p:ph type="ftr" sz="quarter" idx="11"/>
          </p:nvPr>
        </p:nvSpPr>
        <p:spPr/>
        <p:txBody>
          <a:bodyPr/>
          <a:lstStyle>
            <a:lvl1pPr>
              <a:defRPr/>
            </a:lvl1pPr>
          </a:lstStyle>
          <a:p>
            <a:pPr>
              <a:defRPr/>
            </a:pPr>
            <a:endParaRPr lang="zh-CN" altLang="en-US"/>
          </a:p>
        </p:txBody>
      </p:sp>
      <p:sp>
        <p:nvSpPr>
          <p:cNvPr id="4" name="Slide Number Placeholder 5"/>
          <p:cNvSpPr>
            <a:spLocks noGrp="1"/>
          </p:cNvSpPr>
          <p:nvPr>
            <p:ph type="sldNum" sz="quarter" idx="12"/>
          </p:nvPr>
        </p:nvSpPr>
        <p:spPr>
          <a:xfrm>
            <a:off x="6462713" y="6356350"/>
            <a:ext cx="2057400" cy="365125"/>
          </a:xfrm>
        </p:spPr>
        <p:txBody>
          <a:bodyPr/>
          <a:lstStyle>
            <a:lvl1pPr>
              <a:defRPr smtClean="0"/>
            </a:lvl1pPr>
          </a:lstStyle>
          <a:p>
            <a:pPr>
              <a:defRPr/>
            </a:pPr>
            <a:fld id="{67C38BFC-2598-4FD6-974F-65383957CB17}" type="slidenum">
              <a:rPr lang="zh-CN" altLang="en-US"/>
              <a:t>‹#›</a:t>
            </a:fld>
            <a:endParaRPr lang="en-US" altLang="zh-CN"/>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8_标题和内容">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A5C482F-E424-4986-BFCF-76EF2D3DD173}" type="datetimeFigureOut">
              <a:rPr lang="zh-CN" altLang="en-US"/>
              <a:t>2020/12/14</a:t>
            </a:fld>
            <a:endParaRPr lang="zh-CN" altLang="en-US"/>
          </a:p>
        </p:txBody>
      </p:sp>
      <p:sp>
        <p:nvSpPr>
          <p:cNvPr id="3" name="Footer Placeholder 4"/>
          <p:cNvSpPr>
            <a:spLocks noGrp="1"/>
          </p:cNvSpPr>
          <p:nvPr>
            <p:ph type="ftr" sz="quarter" idx="11"/>
          </p:nvPr>
        </p:nvSpPr>
        <p:spPr/>
        <p:txBody>
          <a:bodyPr/>
          <a:lstStyle>
            <a:lvl1pPr>
              <a:defRPr/>
            </a:lvl1pPr>
          </a:lstStyle>
          <a:p>
            <a:pPr>
              <a:defRPr/>
            </a:pPr>
            <a:endParaRPr lang="zh-CN" altLang="en-US"/>
          </a:p>
        </p:txBody>
      </p:sp>
      <p:sp>
        <p:nvSpPr>
          <p:cNvPr id="4" name="Slide Number Placeholder 5"/>
          <p:cNvSpPr>
            <a:spLocks noGrp="1"/>
          </p:cNvSpPr>
          <p:nvPr>
            <p:ph type="sldNum" sz="quarter" idx="12"/>
          </p:nvPr>
        </p:nvSpPr>
        <p:spPr>
          <a:xfrm>
            <a:off x="6462713" y="6356350"/>
            <a:ext cx="2057400" cy="365125"/>
          </a:xfrm>
        </p:spPr>
        <p:txBody>
          <a:bodyPr/>
          <a:lstStyle>
            <a:lvl1pPr>
              <a:defRPr smtClean="0"/>
            </a:lvl1pPr>
          </a:lstStyle>
          <a:p>
            <a:pPr>
              <a:defRPr/>
            </a:pPr>
            <a:fld id="{8BBBFCDF-CF11-4EDC-8CA7-6AB0D225B50C}" type="slidenum">
              <a:rPr lang="zh-CN" altLang="en-US"/>
              <a:t>‹#›</a:t>
            </a:fld>
            <a:endParaRPr lang="en-US" altLang="zh-CN"/>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9_标题和内容">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F53A05B-3981-458F-8886-A22385DF65DC}" type="datetimeFigureOut">
              <a:rPr lang="zh-CN" altLang="en-US"/>
              <a:t>2020/12/14</a:t>
            </a:fld>
            <a:endParaRPr lang="zh-CN" altLang="en-US"/>
          </a:p>
        </p:txBody>
      </p:sp>
      <p:sp>
        <p:nvSpPr>
          <p:cNvPr id="3" name="Footer Placeholder 4"/>
          <p:cNvSpPr>
            <a:spLocks noGrp="1"/>
          </p:cNvSpPr>
          <p:nvPr>
            <p:ph type="ftr" sz="quarter" idx="11"/>
          </p:nvPr>
        </p:nvSpPr>
        <p:spPr/>
        <p:txBody>
          <a:bodyPr/>
          <a:lstStyle>
            <a:lvl1pPr>
              <a:defRPr/>
            </a:lvl1pPr>
          </a:lstStyle>
          <a:p>
            <a:pPr>
              <a:defRPr/>
            </a:pPr>
            <a:endParaRPr lang="zh-CN" altLang="en-US"/>
          </a:p>
        </p:txBody>
      </p:sp>
      <p:sp>
        <p:nvSpPr>
          <p:cNvPr id="4" name="Slide Number Placeholder 5"/>
          <p:cNvSpPr>
            <a:spLocks noGrp="1"/>
          </p:cNvSpPr>
          <p:nvPr>
            <p:ph type="sldNum" sz="quarter" idx="12"/>
          </p:nvPr>
        </p:nvSpPr>
        <p:spPr>
          <a:xfrm>
            <a:off x="6462713" y="6356350"/>
            <a:ext cx="2057400" cy="365125"/>
          </a:xfrm>
        </p:spPr>
        <p:txBody>
          <a:bodyPr/>
          <a:lstStyle>
            <a:lvl1pPr>
              <a:defRPr smtClean="0"/>
            </a:lvl1pPr>
          </a:lstStyle>
          <a:p>
            <a:pPr>
              <a:defRPr/>
            </a:pPr>
            <a:fld id="{D25F60A0-4853-4189-8504-218A090E7315}" type="slidenum">
              <a:rPr lang="zh-CN" altLang="en-US"/>
              <a:t>‹#›</a:t>
            </a:fld>
            <a:endParaRPr lang="en-US" altLang="zh-CN"/>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0_标题和内容">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D776345-36F8-40D6-AC8A-FBAEA326BF75}" type="datetimeFigureOut">
              <a:rPr lang="zh-CN" altLang="en-US"/>
              <a:t>2020/12/14</a:t>
            </a:fld>
            <a:endParaRPr lang="zh-CN" altLang="en-US"/>
          </a:p>
        </p:txBody>
      </p:sp>
      <p:sp>
        <p:nvSpPr>
          <p:cNvPr id="3" name="Footer Placeholder 4"/>
          <p:cNvSpPr>
            <a:spLocks noGrp="1"/>
          </p:cNvSpPr>
          <p:nvPr>
            <p:ph type="ftr" sz="quarter" idx="11"/>
          </p:nvPr>
        </p:nvSpPr>
        <p:spPr/>
        <p:txBody>
          <a:bodyPr/>
          <a:lstStyle>
            <a:lvl1pPr>
              <a:defRPr/>
            </a:lvl1pPr>
          </a:lstStyle>
          <a:p>
            <a:pPr>
              <a:defRPr/>
            </a:pPr>
            <a:endParaRPr lang="zh-CN" altLang="en-US"/>
          </a:p>
        </p:txBody>
      </p:sp>
      <p:sp>
        <p:nvSpPr>
          <p:cNvPr id="4" name="Slide Number Placeholder 5"/>
          <p:cNvSpPr>
            <a:spLocks noGrp="1"/>
          </p:cNvSpPr>
          <p:nvPr>
            <p:ph type="sldNum" sz="quarter" idx="12"/>
          </p:nvPr>
        </p:nvSpPr>
        <p:spPr>
          <a:xfrm>
            <a:off x="6462713" y="6356350"/>
            <a:ext cx="2057400" cy="365125"/>
          </a:xfrm>
        </p:spPr>
        <p:txBody>
          <a:bodyPr/>
          <a:lstStyle>
            <a:lvl1pPr>
              <a:defRPr smtClean="0"/>
            </a:lvl1pPr>
          </a:lstStyle>
          <a:p>
            <a:pPr>
              <a:defRPr/>
            </a:pPr>
            <a:fld id="{8921B0A1-4759-4047-94D0-3DDA75BB95ED}" type="slidenum">
              <a:rPr lang="zh-CN" altLang="en-US"/>
              <a:t>‹#›</a:t>
            </a:fld>
            <a:endParaRPr lang="en-US" altLang="zh-CN"/>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1_标题和内容">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B698EDE-F2AE-4586-9315-88A604205D17}" type="datetimeFigureOut">
              <a:rPr lang="zh-CN" altLang="en-US"/>
              <a:t>2020/12/14</a:t>
            </a:fld>
            <a:endParaRPr lang="zh-CN" altLang="en-US"/>
          </a:p>
        </p:txBody>
      </p:sp>
      <p:sp>
        <p:nvSpPr>
          <p:cNvPr id="3" name="Footer Placeholder 4"/>
          <p:cNvSpPr>
            <a:spLocks noGrp="1"/>
          </p:cNvSpPr>
          <p:nvPr>
            <p:ph type="ftr" sz="quarter" idx="11"/>
          </p:nvPr>
        </p:nvSpPr>
        <p:spPr/>
        <p:txBody>
          <a:bodyPr/>
          <a:lstStyle>
            <a:lvl1pPr>
              <a:defRPr/>
            </a:lvl1pPr>
          </a:lstStyle>
          <a:p>
            <a:pPr>
              <a:defRPr/>
            </a:pPr>
            <a:endParaRPr lang="zh-CN" altLang="en-US"/>
          </a:p>
        </p:txBody>
      </p:sp>
      <p:sp>
        <p:nvSpPr>
          <p:cNvPr id="4" name="Slide Number Placeholder 5"/>
          <p:cNvSpPr>
            <a:spLocks noGrp="1"/>
          </p:cNvSpPr>
          <p:nvPr>
            <p:ph type="sldNum" sz="quarter" idx="12"/>
          </p:nvPr>
        </p:nvSpPr>
        <p:spPr>
          <a:xfrm>
            <a:off x="6462713" y="6356350"/>
            <a:ext cx="2057400" cy="365125"/>
          </a:xfrm>
        </p:spPr>
        <p:txBody>
          <a:bodyPr/>
          <a:lstStyle>
            <a:lvl1pPr>
              <a:defRPr smtClean="0"/>
            </a:lvl1pPr>
          </a:lstStyle>
          <a:p>
            <a:pPr>
              <a:defRPr/>
            </a:pPr>
            <a:fld id="{5B4BB41E-F385-4AA9-88F0-957AA39008C9}" type="slidenum">
              <a:rPr lang="zh-CN" altLang="en-US"/>
              <a:t>‹#›</a:t>
            </a:fld>
            <a:endParaRPr lang="en-US" altLang="zh-CN"/>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2_标题和内容">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34A99E4-27F5-4F6A-A78A-069D24439D47}" type="datetimeFigureOut">
              <a:rPr lang="zh-CN" altLang="en-US"/>
              <a:t>2020/12/14</a:t>
            </a:fld>
            <a:endParaRPr lang="zh-CN" altLang="en-US"/>
          </a:p>
        </p:txBody>
      </p:sp>
      <p:sp>
        <p:nvSpPr>
          <p:cNvPr id="3" name="Footer Placeholder 4"/>
          <p:cNvSpPr>
            <a:spLocks noGrp="1"/>
          </p:cNvSpPr>
          <p:nvPr>
            <p:ph type="ftr" sz="quarter" idx="11"/>
          </p:nvPr>
        </p:nvSpPr>
        <p:spPr/>
        <p:txBody>
          <a:bodyPr/>
          <a:lstStyle>
            <a:lvl1pPr>
              <a:defRPr/>
            </a:lvl1pPr>
          </a:lstStyle>
          <a:p>
            <a:pPr>
              <a:defRPr/>
            </a:pPr>
            <a:endParaRPr lang="zh-CN" altLang="en-US"/>
          </a:p>
        </p:txBody>
      </p:sp>
      <p:sp>
        <p:nvSpPr>
          <p:cNvPr id="4" name="Slide Number Placeholder 5"/>
          <p:cNvSpPr>
            <a:spLocks noGrp="1"/>
          </p:cNvSpPr>
          <p:nvPr>
            <p:ph type="sldNum" sz="quarter" idx="12"/>
          </p:nvPr>
        </p:nvSpPr>
        <p:spPr>
          <a:xfrm>
            <a:off x="6462713" y="6356350"/>
            <a:ext cx="2057400" cy="365125"/>
          </a:xfrm>
        </p:spPr>
        <p:txBody>
          <a:bodyPr/>
          <a:lstStyle>
            <a:lvl1pPr>
              <a:defRPr smtClean="0"/>
            </a:lvl1pPr>
          </a:lstStyle>
          <a:p>
            <a:pPr>
              <a:defRPr/>
            </a:pPr>
            <a:fld id="{ED6825E3-52ED-4997-AB4D-73C1D25E7F46}" type="slidenum">
              <a:rPr lang="zh-CN" altLang="en-US"/>
              <a:t>‹#›</a:t>
            </a:fld>
            <a:endParaRPr lang="en-US" altLang="zh-C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825625"/>
            <a:ext cx="386715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825625"/>
            <a:ext cx="386715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p:cNvSpPr>
            <a:spLocks noGrp="1"/>
          </p:cNvSpPr>
          <p:nvPr>
            <p:ph type="dt" sz="half" idx="10"/>
          </p:nvPr>
        </p:nvSpPr>
        <p:spPr/>
        <p:txBody>
          <a:bodyPr/>
          <a:lstStyle>
            <a:lvl1pPr>
              <a:defRPr/>
            </a:lvl1pPr>
          </a:lstStyle>
          <a:p>
            <a:pPr>
              <a:defRPr/>
            </a:pPr>
            <a:fld id="{F5DDEC59-38E5-49B5-A099-B4B3A6D22B97}" type="datetimeFigureOut">
              <a:rPr lang="zh-CN" altLang="en-US"/>
              <a:t>2020/12/14</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713931E1-12BC-4266-BC06-CD0AAE6E1269}" type="slidenum">
              <a:rPr lang="zh-CN" altLang="en-US"/>
              <a:t>‹#›</a:t>
            </a:fld>
            <a:endParaRPr lang="en-US" altLang="zh-CN"/>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3_标题和内容">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8C49DD2-A104-471A-A7FE-9911BC187B87}" type="datetimeFigureOut">
              <a:rPr lang="zh-CN" altLang="en-US"/>
              <a:t>2020/12/14</a:t>
            </a:fld>
            <a:endParaRPr lang="zh-CN" altLang="en-US"/>
          </a:p>
        </p:txBody>
      </p:sp>
      <p:sp>
        <p:nvSpPr>
          <p:cNvPr id="3" name="Footer Placeholder 4"/>
          <p:cNvSpPr>
            <a:spLocks noGrp="1"/>
          </p:cNvSpPr>
          <p:nvPr>
            <p:ph type="ftr" sz="quarter" idx="11"/>
          </p:nvPr>
        </p:nvSpPr>
        <p:spPr/>
        <p:txBody>
          <a:bodyPr/>
          <a:lstStyle>
            <a:lvl1pPr>
              <a:defRPr/>
            </a:lvl1pPr>
          </a:lstStyle>
          <a:p>
            <a:pPr>
              <a:defRPr/>
            </a:pPr>
            <a:endParaRPr lang="zh-CN" altLang="en-US"/>
          </a:p>
        </p:txBody>
      </p:sp>
      <p:sp>
        <p:nvSpPr>
          <p:cNvPr id="4" name="Slide Number Placeholder 5"/>
          <p:cNvSpPr>
            <a:spLocks noGrp="1"/>
          </p:cNvSpPr>
          <p:nvPr>
            <p:ph type="sldNum" sz="quarter" idx="12"/>
          </p:nvPr>
        </p:nvSpPr>
        <p:spPr>
          <a:xfrm>
            <a:off x="6462713" y="6356350"/>
            <a:ext cx="2057400" cy="365125"/>
          </a:xfrm>
        </p:spPr>
        <p:txBody>
          <a:bodyPr/>
          <a:lstStyle>
            <a:lvl1pPr>
              <a:defRPr smtClean="0"/>
            </a:lvl1pPr>
          </a:lstStyle>
          <a:p>
            <a:pPr>
              <a:defRPr/>
            </a:pPr>
            <a:fld id="{0B996BD5-5CEB-48B4-A03E-22A2EFB66600}" type="slidenum">
              <a:rPr lang="zh-CN" altLang="en-US"/>
              <a:t>‹#›</a:t>
            </a:fld>
            <a:endParaRPr lang="en-US" altLang="zh-CN"/>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4_标题和内容">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D767097-CA23-45FA-95B0-7ABB34BCF9A4}" type="datetimeFigureOut">
              <a:rPr lang="zh-CN" altLang="en-US"/>
              <a:t>2020/12/14</a:t>
            </a:fld>
            <a:endParaRPr lang="zh-CN" altLang="en-US"/>
          </a:p>
        </p:txBody>
      </p:sp>
      <p:sp>
        <p:nvSpPr>
          <p:cNvPr id="3" name="Footer Placeholder 4"/>
          <p:cNvSpPr>
            <a:spLocks noGrp="1"/>
          </p:cNvSpPr>
          <p:nvPr>
            <p:ph type="ftr" sz="quarter" idx="11"/>
          </p:nvPr>
        </p:nvSpPr>
        <p:spPr/>
        <p:txBody>
          <a:bodyPr/>
          <a:lstStyle>
            <a:lvl1pPr>
              <a:defRPr/>
            </a:lvl1pPr>
          </a:lstStyle>
          <a:p>
            <a:pPr>
              <a:defRPr/>
            </a:pPr>
            <a:endParaRPr lang="zh-CN" altLang="en-US"/>
          </a:p>
        </p:txBody>
      </p:sp>
      <p:sp>
        <p:nvSpPr>
          <p:cNvPr id="4" name="Slide Number Placeholder 5"/>
          <p:cNvSpPr>
            <a:spLocks noGrp="1"/>
          </p:cNvSpPr>
          <p:nvPr>
            <p:ph type="sldNum" sz="quarter" idx="12"/>
          </p:nvPr>
        </p:nvSpPr>
        <p:spPr>
          <a:xfrm>
            <a:off x="6462713" y="6356350"/>
            <a:ext cx="2057400" cy="365125"/>
          </a:xfrm>
        </p:spPr>
        <p:txBody>
          <a:bodyPr/>
          <a:lstStyle>
            <a:lvl1pPr>
              <a:defRPr smtClean="0"/>
            </a:lvl1pPr>
          </a:lstStyle>
          <a:p>
            <a:pPr>
              <a:defRPr/>
            </a:pPr>
            <a:fld id="{D62FA37D-3524-4AA7-8F28-5CDFF805EE53}" type="slidenum">
              <a:rPr lang="zh-CN" altLang="en-US"/>
              <a:t>‹#›</a:t>
            </a:fld>
            <a:endParaRPr lang="en-US" altLang="zh-CN"/>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5_标题和内容">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51DD564-18AB-4890-A53E-B8966382D776}" type="datetimeFigureOut">
              <a:rPr lang="zh-CN" altLang="en-US"/>
              <a:t>2020/12/14</a:t>
            </a:fld>
            <a:endParaRPr lang="zh-CN" altLang="en-US"/>
          </a:p>
        </p:txBody>
      </p:sp>
      <p:sp>
        <p:nvSpPr>
          <p:cNvPr id="3" name="Footer Placeholder 4"/>
          <p:cNvSpPr>
            <a:spLocks noGrp="1"/>
          </p:cNvSpPr>
          <p:nvPr>
            <p:ph type="ftr" sz="quarter" idx="11"/>
          </p:nvPr>
        </p:nvSpPr>
        <p:spPr/>
        <p:txBody>
          <a:bodyPr/>
          <a:lstStyle>
            <a:lvl1pPr>
              <a:defRPr/>
            </a:lvl1pPr>
          </a:lstStyle>
          <a:p>
            <a:pPr>
              <a:defRPr/>
            </a:pPr>
            <a:endParaRPr lang="zh-CN" altLang="en-US"/>
          </a:p>
        </p:txBody>
      </p:sp>
      <p:sp>
        <p:nvSpPr>
          <p:cNvPr id="4" name="Slide Number Placeholder 5"/>
          <p:cNvSpPr>
            <a:spLocks noGrp="1"/>
          </p:cNvSpPr>
          <p:nvPr>
            <p:ph type="sldNum" sz="quarter" idx="12"/>
          </p:nvPr>
        </p:nvSpPr>
        <p:spPr>
          <a:xfrm>
            <a:off x="6462713" y="6356350"/>
            <a:ext cx="2057400" cy="365125"/>
          </a:xfrm>
        </p:spPr>
        <p:txBody>
          <a:bodyPr/>
          <a:lstStyle>
            <a:lvl1pPr>
              <a:defRPr smtClean="0"/>
            </a:lvl1pPr>
          </a:lstStyle>
          <a:p>
            <a:pPr>
              <a:defRPr/>
            </a:pPr>
            <a:fld id="{D0613933-23B6-4D9A-805B-4404A888D248}" type="slidenum">
              <a:rPr lang="zh-CN" altLang="en-US"/>
              <a:t>‹#›</a:t>
            </a:fld>
            <a:endParaRPr lang="en-US" altLang="zh-CN"/>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6_标题和内容">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AD6665A-8AA0-4663-A582-C6B11B2DF552}" type="datetimeFigureOut">
              <a:rPr lang="zh-CN" altLang="en-US"/>
              <a:t>2020/12/14</a:t>
            </a:fld>
            <a:endParaRPr lang="zh-CN" altLang="en-US"/>
          </a:p>
        </p:txBody>
      </p:sp>
      <p:sp>
        <p:nvSpPr>
          <p:cNvPr id="3" name="Footer Placeholder 4"/>
          <p:cNvSpPr>
            <a:spLocks noGrp="1"/>
          </p:cNvSpPr>
          <p:nvPr>
            <p:ph type="ftr" sz="quarter" idx="11"/>
          </p:nvPr>
        </p:nvSpPr>
        <p:spPr/>
        <p:txBody>
          <a:bodyPr/>
          <a:lstStyle>
            <a:lvl1pPr>
              <a:defRPr/>
            </a:lvl1pPr>
          </a:lstStyle>
          <a:p>
            <a:pPr>
              <a:defRPr/>
            </a:pPr>
            <a:endParaRPr lang="zh-CN" altLang="en-US"/>
          </a:p>
        </p:txBody>
      </p:sp>
      <p:sp>
        <p:nvSpPr>
          <p:cNvPr id="4" name="Slide Number Placeholder 5"/>
          <p:cNvSpPr>
            <a:spLocks noGrp="1"/>
          </p:cNvSpPr>
          <p:nvPr>
            <p:ph type="sldNum" sz="quarter" idx="12"/>
          </p:nvPr>
        </p:nvSpPr>
        <p:spPr>
          <a:xfrm>
            <a:off x="6462713" y="6356350"/>
            <a:ext cx="2057400" cy="365125"/>
          </a:xfrm>
        </p:spPr>
        <p:txBody>
          <a:bodyPr/>
          <a:lstStyle>
            <a:lvl1pPr>
              <a:defRPr smtClean="0"/>
            </a:lvl1pPr>
          </a:lstStyle>
          <a:p>
            <a:pPr>
              <a:defRPr/>
            </a:pPr>
            <a:fld id="{4B7DD28A-07C0-46A8-9DD3-830D7C9A236A}" type="slidenum">
              <a:rPr lang="zh-CN" altLang="en-US"/>
              <a:t>‹#›</a:t>
            </a:fld>
            <a:endParaRPr lang="en-US" altLang="zh-CN"/>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7_标题和内容">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0662264-EC0E-41AF-9D07-C1FEF180A434}" type="datetimeFigureOut">
              <a:rPr lang="zh-CN" altLang="en-US"/>
              <a:t>2020/12/14</a:t>
            </a:fld>
            <a:endParaRPr lang="zh-CN" altLang="en-US"/>
          </a:p>
        </p:txBody>
      </p:sp>
      <p:sp>
        <p:nvSpPr>
          <p:cNvPr id="3" name="Footer Placeholder 4"/>
          <p:cNvSpPr>
            <a:spLocks noGrp="1"/>
          </p:cNvSpPr>
          <p:nvPr>
            <p:ph type="ftr" sz="quarter" idx="11"/>
          </p:nvPr>
        </p:nvSpPr>
        <p:spPr/>
        <p:txBody>
          <a:bodyPr/>
          <a:lstStyle>
            <a:lvl1pPr>
              <a:defRPr/>
            </a:lvl1pPr>
          </a:lstStyle>
          <a:p>
            <a:pPr>
              <a:defRPr/>
            </a:pPr>
            <a:endParaRPr lang="zh-CN" altLang="en-US"/>
          </a:p>
        </p:txBody>
      </p:sp>
      <p:sp>
        <p:nvSpPr>
          <p:cNvPr id="4" name="Slide Number Placeholder 5"/>
          <p:cNvSpPr>
            <a:spLocks noGrp="1"/>
          </p:cNvSpPr>
          <p:nvPr>
            <p:ph type="sldNum" sz="quarter" idx="12"/>
          </p:nvPr>
        </p:nvSpPr>
        <p:spPr>
          <a:xfrm>
            <a:off x="6462713" y="6356350"/>
            <a:ext cx="2057400" cy="365125"/>
          </a:xfrm>
        </p:spPr>
        <p:txBody>
          <a:bodyPr/>
          <a:lstStyle>
            <a:lvl1pPr>
              <a:defRPr smtClean="0"/>
            </a:lvl1pPr>
          </a:lstStyle>
          <a:p>
            <a:pPr>
              <a:defRPr/>
            </a:pPr>
            <a:fld id="{66B7ADB2-A27D-4734-8552-E3CBD9CA0683}" type="slidenum">
              <a:rPr lang="zh-CN" altLang="en-US"/>
              <a:t>‹#›</a:t>
            </a:fld>
            <a:endParaRPr lang="en-US" altLang="zh-CN"/>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8_标题和内容">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779B4D6-1FE4-4AF8-9331-3EBA4BF57DA0}" type="datetimeFigureOut">
              <a:rPr lang="zh-CN" altLang="en-US"/>
              <a:t>2020/12/14</a:t>
            </a:fld>
            <a:endParaRPr lang="zh-CN" altLang="en-US"/>
          </a:p>
        </p:txBody>
      </p:sp>
      <p:sp>
        <p:nvSpPr>
          <p:cNvPr id="3" name="Footer Placeholder 4"/>
          <p:cNvSpPr>
            <a:spLocks noGrp="1"/>
          </p:cNvSpPr>
          <p:nvPr>
            <p:ph type="ftr" sz="quarter" idx="11"/>
          </p:nvPr>
        </p:nvSpPr>
        <p:spPr/>
        <p:txBody>
          <a:bodyPr/>
          <a:lstStyle>
            <a:lvl1pPr>
              <a:defRPr/>
            </a:lvl1pPr>
          </a:lstStyle>
          <a:p>
            <a:pPr>
              <a:defRPr/>
            </a:pPr>
            <a:endParaRPr lang="zh-CN" altLang="en-US"/>
          </a:p>
        </p:txBody>
      </p:sp>
      <p:sp>
        <p:nvSpPr>
          <p:cNvPr id="4" name="Slide Number Placeholder 5"/>
          <p:cNvSpPr>
            <a:spLocks noGrp="1"/>
          </p:cNvSpPr>
          <p:nvPr>
            <p:ph type="sldNum" sz="quarter" idx="12"/>
          </p:nvPr>
        </p:nvSpPr>
        <p:spPr>
          <a:xfrm>
            <a:off x="6462713" y="6356350"/>
            <a:ext cx="2057400" cy="365125"/>
          </a:xfrm>
        </p:spPr>
        <p:txBody>
          <a:bodyPr/>
          <a:lstStyle>
            <a:lvl1pPr>
              <a:defRPr smtClean="0"/>
            </a:lvl1pPr>
          </a:lstStyle>
          <a:p>
            <a:pPr>
              <a:defRPr/>
            </a:pPr>
            <a:fld id="{153136A1-D13E-4F8B-8C75-3A31FCD3729D}" type="slidenum">
              <a:rPr lang="zh-CN" altLang="en-US"/>
              <a:t>‹#›</a:t>
            </a:fld>
            <a:endParaRPr lang="en-US" altLang="zh-CN"/>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9_标题和内容">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0DBEABD-D48E-401A-836A-9A84586F8EDC}" type="datetimeFigureOut">
              <a:rPr lang="zh-CN" altLang="en-US"/>
              <a:t>2020/12/14</a:t>
            </a:fld>
            <a:endParaRPr lang="zh-CN" altLang="en-US"/>
          </a:p>
        </p:txBody>
      </p:sp>
      <p:sp>
        <p:nvSpPr>
          <p:cNvPr id="3" name="Footer Placeholder 4"/>
          <p:cNvSpPr>
            <a:spLocks noGrp="1"/>
          </p:cNvSpPr>
          <p:nvPr>
            <p:ph type="ftr" sz="quarter" idx="11"/>
          </p:nvPr>
        </p:nvSpPr>
        <p:spPr/>
        <p:txBody>
          <a:bodyPr/>
          <a:lstStyle>
            <a:lvl1pPr>
              <a:defRPr/>
            </a:lvl1pPr>
          </a:lstStyle>
          <a:p>
            <a:pPr>
              <a:defRPr/>
            </a:pPr>
            <a:endParaRPr lang="zh-CN" altLang="en-US"/>
          </a:p>
        </p:txBody>
      </p:sp>
      <p:sp>
        <p:nvSpPr>
          <p:cNvPr id="4" name="Slide Number Placeholder 5"/>
          <p:cNvSpPr>
            <a:spLocks noGrp="1"/>
          </p:cNvSpPr>
          <p:nvPr>
            <p:ph type="sldNum" sz="quarter" idx="12"/>
          </p:nvPr>
        </p:nvSpPr>
        <p:spPr>
          <a:xfrm>
            <a:off x="6462713" y="6356350"/>
            <a:ext cx="2057400" cy="365125"/>
          </a:xfrm>
        </p:spPr>
        <p:txBody>
          <a:bodyPr/>
          <a:lstStyle>
            <a:lvl1pPr>
              <a:defRPr smtClean="0"/>
            </a:lvl1pPr>
          </a:lstStyle>
          <a:p>
            <a:pPr>
              <a:defRPr/>
            </a:pPr>
            <a:fld id="{29D2D1DE-70CE-48BA-897A-F3CF049C0C60}" type="slidenum">
              <a:rPr lang="zh-CN" altLang="en-US"/>
              <a:t>‹#›</a:t>
            </a:fld>
            <a:endParaRPr lang="en-US" altLang="zh-CN"/>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0_标题和内容">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E1E73D3-AC87-4797-BC6C-3B4BF4264D80}" type="datetimeFigureOut">
              <a:rPr lang="zh-CN" altLang="en-US"/>
              <a:t>2020/12/14</a:t>
            </a:fld>
            <a:endParaRPr lang="zh-CN" altLang="en-US"/>
          </a:p>
        </p:txBody>
      </p:sp>
      <p:sp>
        <p:nvSpPr>
          <p:cNvPr id="3" name="Footer Placeholder 4"/>
          <p:cNvSpPr>
            <a:spLocks noGrp="1"/>
          </p:cNvSpPr>
          <p:nvPr>
            <p:ph type="ftr" sz="quarter" idx="11"/>
          </p:nvPr>
        </p:nvSpPr>
        <p:spPr/>
        <p:txBody>
          <a:bodyPr/>
          <a:lstStyle>
            <a:lvl1pPr>
              <a:defRPr/>
            </a:lvl1pPr>
          </a:lstStyle>
          <a:p>
            <a:pPr>
              <a:defRPr/>
            </a:pPr>
            <a:endParaRPr lang="zh-CN" altLang="en-US"/>
          </a:p>
        </p:txBody>
      </p:sp>
      <p:sp>
        <p:nvSpPr>
          <p:cNvPr id="4" name="Slide Number Placeholder 5"/>
          <p:cNvSpPr>
            <a:spLocks noGrp="1"/>
          </p:cNvSpPr>
          <p:nvPr>
            <p:ph type="sldNum" sz="quarter" idx="12"/>
          </p:nvPr>
        </p:nvSpPr>
        <p:spPr>
          <a:xfrm>
            <a:off x="6462713" y="6356350"/>
            <a:ext cx="2057400" cy="365125"/>
          </a:xfrm>
        </p:spPr>
        <p:txBody>
          <a:bodyPr/>
          <a:lstStyle>
            <a:lvl1pPr>
              <a:defRPr smtClean="0"/>
            </a:lvl1pPr>
          </a:lstStyle>
          <a:p>
            <a:pPr>
              <a:defRPr/>
            </a:pPr>
            <a:fld id="{79EA7398-A468-4E9A-B5BD-0C67AB0AE4DE}" type="slidenum">
              <a:rPr lang="zh-CN" altLang="en-US"/>
              <a:t>‹#›</a:t>
            </a:fld>
            <a:endParaRPr lang="en-US" altLang="zh-CN"/>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1_标题和内容">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E965058-4814-4281-A296-6F419496BEC5}" type="datetimeFigureOut">
              <a:rPr lang="zh-CN" altLang="en-US"/>
              <a:t>2020/12/14</a:t>
            </a:fld>
            <a:endParaRPr lang="zh-CN" altLang="en-US"/>
          </a:p>
        </p:txBody>
      </p:sp>
      <p:sp>
        <p:nvSpPr>
          <p:cNvPr id="3" name="Footer Placeholder 4"/>
          <p:cNvSpPr>
            <a:spLocks noGrp="1"/>
          </p:cNvSpPr>
          <p:nvPr>
            <p:ph type="ftr" sz="quarter" idx="11"/>
          </p:nvPr>
        </p:nvSpPr>
        <p:spPr/>
        <p:txBody>
          <a:bodyPr/>
          <a:lstStyle>
            <a:lvl1pPr>
              <a:defRPr/>
            </a:lvl1pPr>
          </a:lstStyle>
          <a:p>
            <a:pPr>
              <a:defRPr/>
            </a:pPr>
            <a:endParaRPr lang="zh-CN" altLang="en-US"/>
          </a:p>
        </p:txBody>
      </p:sp>
      <p:sp>
        <p:nvSpPr>
          <p:cNvPr id="4" name="Slide Number Placeholder 5"/>
          <p:cNvSpPr>
            <a:spLocks noGrp="1"/>
          </p:cNvSpPr>
          <p:nvPr>
            <p:ph type="sldNum" sz="quarter" idx="12"/>
          </p:nvPr>
        </p:nvSpPr>
        <p:spPr>
          <a:xfrm>
            <a:off x="6462713" y="6356350"/>
            <a:ext cx="2057400" cy="365125"/>
          </a:xfrm>
        </p:spPr>
        <p:txBody>
          <a:bodyPr/>
          <a:lstStyle>
            <a:lvl1pPr>
              <a:defRPr smtClean="0"/>
            </a:lvl1pPr>
          </a:lstStyle>
          <a:p>
            <a:pPr>
              <a:defRPr/>
            </a:pPr>
            <a:fld id="{01ECCAA7-DF19-4B0A-A264-906B6F5092FD}" type="slidenum">
              <a:rPr lang="zh-CN" altLang="en-US"/>
              <a:t>‹#›</a:t>
            </a:fld>
            <a:endParaRPr lang="en-US" altLang="zh-CN"/>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2_标题和内容">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82D2ED1-F219-455F-BAB3-477F61C10E31}" type="datetimeFigureOut">
              <a:rPr lang="zh-CN" altLang="en-US"/>
              <a:t>2020/12/14</a:t>
            </a:fld>
            <a:endParaRPr lang="zh-CN" altLang="en-US"/>
          </a:p>
        </p:txBody>
      </p:sp>
      <p:sp>
        <p:nvSpPr>
          <p:cNvPr id="3" name="Footer Placeholder 4"/>
          <p:cNvSpPr>
            <a:spLocks noGrp="1"/>
          </p:cNvSpPr>
          <p:nvPr>
            <p:ph type="ftr" sz="quarter" idx="11"/>
          </p:nvPr>
        </p:nvSpPr>
        <p:spPr/>
        <p:txBody>
          <a:bodyPr/>
          <a:lstStyle>
            <a:lvl1pPr>
              <a:defRPr/>
            </a:lvl1pPr>
          </a:lstStyle>
          <a:p>
            <a:pPr>
              <a:defRPr/>
            </a:pPr>
            <a:endParaRPr lang="zh-CN" altLang="en-US"/>
          </a:p>
        </p:txBody>
      </p:sp>
      <p:sp>
        <p:nvSpPr>
          <p:cNvPr id="4" name="Slide Number Placeholder 5"/>
          <p:cNvSpPr>
            <a:spLocks noGrp="1"/>
          </p:cNvSpPr>
          <p:nvPr>
            <p:ph type="sldNum" sz="quarter" idx="12"/>
          </p:nvPr>
        </p:nvSpPr>
        <p:spPr>
          <a:xfrm>
            <a:off x="6462713" y="6356350"/>
            <a:ext cx="2057400" cy="365125"/>
          </a:xfrm>
        </p:spPr>
        <p:txBody>
          <a:bodyPr/>
          <a:lstStyle>
            <a:lvl1pPr>
              <a:defRPr smtClean="0"/>
            </a:lvl1pPr>
          </a:lstStyle>
          <a:p>
            <a:pPr>
              <a:defRPr/>
            </a:pPr>
            <a:fld id="{3E352611-A785-4AEF-BB73-431B76DFF02F}" type="slidenum">
              <a:rPr lang="zh-CN" altLang="en-US"/>
              <a:t>‹#›</a:t>
            </a:fld>
            <a:endParaRPr lang="en-US" altLang="zh-C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238" y="365125"/>
            <a:ext cx="7886700" cy="1325563"/>
          </a:xfrm>
        </p:spPr>
        <p:txBody>
          <a:bodyPr/>
          <a:lstStyle/>
          <a:p>
            <a:r>
              <a:rPr lang="zh-CN" altLang="en-US"/>
              <a:t>单击此处编辑母版标题样式</a:t>
            </a:r>
          </a:p>
        </p:txBody>
      </p:sp>
      <p:sp>
        <p:nvSpPr>
          <p:cNvPr id="3" name="文本占位符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30238" y="2505075"/>
            <a:ext cx="386873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29150" y="2505075"/>
            <a:ext cx="38877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p:cNvSpPr>
            <a:spLocks noGrp="1"/>
          </p:cNvSpPr>
          <p:nvPr>
            <p:ph type="dt" sz="half" idx="10"/>
          </p:nvPr>
        </p:nvSpPr>
        <p:spPr/>
        <p:txBody>
          <a:bodyPr/>
          <a:lstStyle>
            <a:lvl1pPr>
              <a:defRPr/>
            </a:lvl1pPr>
          </a:lstStyle>
          <a:p>
            <a:pPr>
              <a:defRPr/>
            </a:pPr>
            <a:fld id="{CBD93FFC-63C4-47A9-A8BB-D9F81EE09F35}" type="datetimeFigureOut">
              <a:rPr lang="zh-CN" altLang="en-US"/>
              <a:t>2020/12/14</a:t>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pPr>
              <a:defRPr/>
            </a:pPr>
            <a:fld id="{720B2163-B99F-4B74-89DC-0AB0D5A0BE38}" type="slidenum">
              <a:rPr lang="zh-CN" altLang="en-US"/>
              <a:t>‹#›</a:t>
            </a:fld>
            <a:endParaRPr lang="en-US" altLang="zh-CN"/>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3_标题和内容">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D5251DA-B34C-4398-86DF-D640AFEF37BE}" type="datetimeFigureOut">
              <a:rPr lang="zh-CN" altLang="en-US"/>
              <a:t>2020/12/14</a:t>
            </a:fld>
            <a:endParaRPr lang="zh-CN" altLang="en-US"/>
          </a:p>
        </p:txBody>
      </p:sp>
      <p:sp>
        <p:nvSpPr>
          <p:cNvPr id="3" name="Footer Placeholder 4"/>
          <p:cNvSpPr>
            <a:spLocks noGrp="1"/>
          </p:cNvSpPr>
          <p:nvPr>
            <p:ph type="ftr" sz="quarter" idx="11"/>
          </p:nvPr>
        </p:nvSpPr>
        <p:spPr/>
        <p:txBody>
          <a:bodyPr/>
          <a:lstStyle>
            <a:lvl1pPr>
              <a:defRPr/>
            </a:lvl1pPr>
          </a:lstStyle>
          <a:p>
            <a:pPr>
              <a:defRPr/>
            </a:pPr>
            <a:endParaRPr lang="zh-CN" altLang="en-US"/>
          </a:p>
        </p:txBody>
      </p:sp>
      <p:sp>
        <p:nvSpPr>
          <p:cNvPr id="4" name="Slide Number Placeholder 5"/>
          <p:cNvSpPr>
            <a:spLocks noGrp="1"/>
          </p:cNvSpPr>
          <p:nvPr>
            <p:ph type="sldNum" sz="quarter" idx="12"/>
          </p:nvPr>
        </p:nvSpPr>
        <p:spPr>
          <a:xfrm>
            <a:off x="6462713" y="6356350"/>
            <a:ext cx="2057400" cy="365125"/>
          </a:xfrm>
        </p:spPr>
        <p:txBody>
          <a:bodyPr/>
          <a:lstStyle>
            <a:lvl1pPr>
              <a:defRPr smtClean="0"/>
            </a:lvl1pPr>
          </a:lstStyle>
          <a:p>
            <a:pPr>
              <a:defRPr/>
            </a:pPr>
            <a:fld id="{B5BA0266-CE0F-48D0-9C1D-FD905DED2E85}" type="slidenum">
              <a:rPr lang="zh-CN" altLang="en-US"/>
              <a:t>‹#›</a:t>
            </a:fld>
            <a:endParaRPr lang="en-US" altLang="zh-CN"/>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4_标题和内容">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816EC28-3BF7-4D82-869D-537A74451E3E}" type="datetimeFigureOut">
              <a:rPr lang="zh-CN" altLang="en-US"/>
              <a:t>2020/12/14</a:t>
            </a:fld>
            <a:endParaRPr lang="zh-CN" altLang="en-US"/>
          </a:p>
        </p:txBody>
      </p:sp>
      <p:sp>
        <p:nvSpPr>
          <p:cNvPr id="3" name="Footer Placeholder 4"/>
          <p:cNvSpPr>
            <a:spLocks noGrp="1"/>
          </p:cNvSpPr>
          <p:nvPr>
            <p:ph type="ftr" sz="quarter" idx="11"/>
          </p:nvPr>
        </p:nvSpPr>
        <p:spPr/>
        <p:txBody>
          <a:bodyPr/>
          <a:lstStyle>
            <a:lvl1pPr>
              <a:defRPr/>
            </a:lvl1pPr>
          </a:lstStyle>
          <a:p>
            <a:pPr>
              <a:defRPr/>
            </a:pPr>
            <a:endParaRPr lang="zh-CN" altLang="en-US"/>
          </a:p>
        </p:txBody>
      </p:sp>
      <p:sp>
        <p:nvSpPr>
          <p:cNvPr id="4" name="Slide Number Placeholder 5"/>
          <p:cNvSpPr>
            <a:spLocks noGrp="1"/>
          </p:cNvSpPr>
          <p:nvPr>
            <p:ph type="sldNum" sz="quarter" idx="12"/>
          </p:nvPr>
        </p:nvSpPr>
        <p:spPr>
          <a:xfrm>
            <a:off x="6462713" y="6356350"/>
            <a:ext cx="2057400" cy="365125"/>
          </a:xfrm>
        </p:spPr>
        <p:txBody>
          <a:bodyPr/>
          <a:lstStyle>
            <a:lvl1pPr>
              <a:defRPr smtClean="0"/>
            </a:lvl1pPr>
          </a:lstStyle>
          <a:p>
            <a:pPr>
              <a:defRPr/>
            </a:pPr>
            <a:fld id="{3C334042-0F49-4BCF-BEC0-2564C4749027}" type="slidenum">
              <a:rPr lang="zh-CN" altLang="en-US"/>
              <a:t>‹#›</a:t>
            </a:fld>
            <a:endParaRPr lang="en-US" altLang="zh-CN"/>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5_标题和内容">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8C15C44-583C-431B-8876-B8FA1121119E}" type="datetimeFigureOut">
              <a:rPr lang="zh-CN" altLang="en-US"/>
              <a:t>2020/12/14</a:t>
            </a:fld>
            <a:endParaRPr lang="zh-CN" altLang="en-US"/>
          </a:p>
        </p:txBody>
      </p:sp>
      <p:sp>
        <p:nvSpPr>
          <p:cNvPr id="3" name="Footer Placeholder 4"/>
          <p:cNvSpPr>
            <a:spLocks noGrp="1"/>
          </p:cNvSpPr>
          <p:nvPr>
            <p:ph type="ftr" sz="quarter" idx="11"/>
          </p:nvPr>
        </p:nvSpPr>
        <p:spPr/>
        <p:txBody>
          <a:bodyPr/>
          <a:lstStyle>
            <a:lvl1pPr>
              <a:defRPr/>
            </a:lvl1pPr>
          </a:lstStyle>
          <a:p>
            <a:pPr>
              <a:defRPr/>
            </a:pPr>
            <a:endParaRPr lang="zh-CN" altLang="en-US"/>
          </a:p>
        </p:txBody>
      </p:sp>
      <p:sp>
        <p:nvSpPr>
          <p:cNvPr id="4" name="Slide Number Placeholder 5"/>
          <p:cNvSpPr>
            <a:spLocks noGrp="1"/>
          </p:cNvSpPr>
          <p:nvPr>
            <p:ph type="sldNum" sz="quarter" idx="12"/>
          </p:nvPr>
        </p:nvSpPr>
        <p:spPr>
          <a:xfrm>
            <a:off x="6462713" y="6356350"/>
            <a:ext cx="2057400" cy="365125"/>
          </a:xfrm>
        </p:spPr>
        <p:txBody>
          <a:bodyPr/>
          <a:lstStyle>
            <a:lvl1pPr>
              <a:defRPr smtClean="0"/>
            </a:lvl1pPr>
          </a:lstStyle>
          <a:p>
            <a:pPr>
              <a:defRPr/>
            </a:pPr>
            <a:fld id="{3CFFAAD3-3B17-4892-9CDC-25CFE06C9129}" type="slidenum">
              <a:rPr lang="zh-CN" altLang="en-US"/>
              <a:t>‹#›</a:t>
            </a:fld>
            <a:endParaRPr lang="en-US" altLang="zh-CN"/>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6_标题和内容">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7DC0346-8BF0-4CA4-B94E-7B8CB2504EC2}" type="datetimeFigureOut">
              <a:rPr lang="zh-CN" altLang="en-US"/>
              <a:t>2020/12/14</a:t>
            </a:fld>
            <a:endParaRPr lang="zh-CN" altLang="en-US"/>
          </a:p>
        </p:txBody>
      </p:sp>
      <p:sp>
        <p:nvSpPr>
          <p:cNvPr id="3" name="Footer Placeholder 4"/>
          <p:cNvSpPr>
            <a:spLocks noGrp="1"/>
          </p:cNvSpPr>
          <p:nvPr>
            <p:ph type="ftr" sz="quarter" idx="11"/>
          </p:nvPr>
        </p:nvSpPr>
        <p:spPr/>
        <p:txBody>
          <a:bodyPr/>
          <a:lstStyle>
            <a:lvl1pPr>
              <a:defRPr/>
            </a:lvl1pPr>
          </a:lstStyle>
          <a:p>
            <a:pPr>
              <a:defRPr/>
            </a:pPr>
            <a:endParaRPr lang="zh-CN" altLang="en-US"/>
          </a:p>
        </p:txBody>
      </p:sp>
      <p:sp>
        <p:nvSpPr>
          <p:cNvPr id="4" name="Slide Number Placeholder 5"/>
          <p:cNvSpPr>
            <a:spLocks noGrp="1"/>
          </p:cNvSpPr>
          <p:nvPr>
            <p:ph type="sldNum" sz="quarter" idx="12"/>
          </p:nvPr>
        </p:nvSpPr>
        <p:spPr>
          <a:xfrm>
            <a:off x="6462713" y="6356350"/>
            <a:ext cx="2057400" cy="365125"/>
          </a:xfrm>
        </p:spPr>
        <p:txBody>
          <a:bodyPr/>
          <a:lstStyle>
            <a:lvl1pPr>
              <a:defRPr smtClean="0"/>
            </a:lvl1pPr>
          </a:lstStyle>
          <a:p>
            <a:pPr>
              <a:defRPr/>
            </a:pPr>
            <a:fld id="{F5D5D19A-8E96-41B9-A146-DE6BD34283A2}" type="slidenum">
              <a:rPr lang="zh-CN" altLang="en-US"/>
              <a:t>‹#›</a:t>
            </a:fld>
            <a:endParaRPr lang="en-US" altLang="zh-CN"/>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47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日期占位符 3"/>
          <p:cNvSpPr>
            <a:spLocks noGrp="1"/>
          </p:cNvSpPr>
          <p:nvPr>
            <p:ph type="dt" sz="half" idx="10"/>
          </p:nvPr>
        </p:nvSpPr>
        <p:spPr/>
        <p:txBody>
          <a:bodyPr/>
          <a:lstStyle>
            <a:lvl1pPr>
              <a:defRPr/>
            </a:lvl1pPr>
          </a:lstStyle>
          <a:p>
            <a:pPr>
              <a:defRPr/>
            </a:pPr>
            <a:fld id="{308BCCDB-0439-48B6-877E-7D6192CC1B43}" type="datetimeFigureOut">
              <a:rPr lang="zh-CN" altLang="en-US"/>
              <a:t>2020/12/14</a:t>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7004C6C8-15C3-485A-8778-5336A61457D9}" type="slidenum">
              <a:rPr lang="zh-CN" altLang="en-US"/>
              <a:t>‹#›</a:t>
            </a:fld>
            <a:endParaRPr lang="en-US" altLang="zh-CN"/>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49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日期占位符 3"/>
          <p:cNvSpPr>
            <a:spLocks noGrp="1"/>
          </p:cNvSpPr>
          <p:nvPr>
            <p:ph type="dt" sz="half" idx="10"/>
          </p:nvPr>
        </p:nvSpPr>
        <p:spPr/>
        <p:txBody>
          <a:bodyPr/>
          <a:lstStyle>
            <a:lvl1pPr>
              <a:defRPr/>
            </a:lvl1pPr>
          </a:lstStyle>
          <a:p>
            <a:pPr>
              <a:defRPr/>
            </a:pPr>
            <a:fld id="{8137FC56-39B3-40F1-80DD-1EB58E9E83B3}" type="datetimeFigureOut">
              <a:rPr lang="zh-CN" altLang="en-US"/>
              <a:t>2020/12/14</a:t>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35345A3A-96B6-4587-A8C4-F000F25F180B}" type="slidenum">
              <a:rPr lang="zh-CN" altLang="en-US"/>
              <a:t>‹#›</a:t>
            </a:fld>
            <a:endParaRPr lang="en-US" altLang="zh-CN"/>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51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日期占位符 3"/>
          <p:cNvSpPr>
            <a:spLocks noGrp="1"/>
          </p:cNvSpPr>
          <p:nvPr>
            <p:ph type="dt" sz="half" idx="10"/>
          </p:nvPr>
        </p:nvSpPr>
        <p:spPr/>
        <p:txBody>
          <a:bodyPr/>
          <a:lstStyle>
            <a:lvl1pPr>
              <a:defRPr/>
            </a:lvl1pPr>
          </a:lstStyle>
          <a:p>
            <a:pPr>
              <a:defRPr/>
            </a:pPr>
            <a:fld id="{42A68087-BE95-4CF2-9DD8-0B38AEAAF01B}" type="datetimeFigureOut">
              <a:rPr lang="zh-CN" altLang="en-US"/>
              <a:t>2020/12/14</a:t>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67AEE7CA-0312-4912-97FF-1CD5CFDDACBA}" type="slidenum">
              <a:rPr lang="zh-CN" altLang="en-US"/>
              <a:t>‹#›</a:t>
            </a:fld>
            <a:endParaRPr lang="en-US" altLang="zh-CN"/>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52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日期占位符 3"/>
          <p:cNvSpPr>
            <a:spLocks noGrp="1"/>
          </p:cNvSpPr>
          <p:nvPr>
            <p:ph type="dt" sz="half" idx="10"/>
          </p:nvPr>
        </p:nvSpPr>
        <p:spPr/>
        <p:txBody>
          <a:bodyPr/>
          <a:lstStyle>
            <a:lvl1pPr>
              <a:defRPr/>
            </a:lvl1pPr>
          </a:lstStyle>
          <a:p>
            <a:pPr>
              <a:defRPr/>
            </a:pPr>
            <a:fld id="{5D6025AC-C855-46EE-BEF1-861284534FFE}" type="datetimeFigureOut">
              <a:rPr lang="zh-CN" altLang="en-US"/>
              <a:t>2020/12/14</a:t>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31843BF1-CCD2-4C8F-BCEB-407044335B85}" type="slidenum">
              <a:rPr lang="zh-CN" altLang="en-US"/>
              <a:t>‹#›</a:t>
            </a:fld>
            <a:endParaRPr lang="en-US" altLang="zh-CN"/>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53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日期占位符 3"/>
          <p:cNvSpPr>
            <a:spLocks noGrp="1"/>
          </p:cNvSpPr>
          <p:nvPr>
            <p:ph type="dt" sz="half" idx="10"/>
          </p:nvPr>
        </p:nvSpPr>
        <p:spPr/>
        <p:txBody>
          <a:bodyPr/>
          <a:lstStyle>
            <a:lvl1pPr>
              <a:defRPr/>
            </a:lvl1pPr>
          </a:lstStyle>
          <a:p>
            <a:pPr>
              <a:defRPr/>
            </a:pPr>
            <a:fld id="{724BC58A-66DC-40DE-A36F-94E539ABBA0F}" type="datetimeFigureOut">
              <a:rPr lang="zh-CN" altLang="en-US"/>
              <a:t>2020/12/14</a:t>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D61781F6-20F9-4005-BCE0-1FE04A634F6A}" type="slidenum">
              <a:rPr lang="zh-CN" altLang="en-US"/>
              <a:t>‹#›</a:t>
            </a:fld>
            <a:endParaRPr lang="en-US" altLang="zh-CN"/>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54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日期占位符 3"/>
          <p:cNvSpPr>
            <a:spLocks noGrp="1"/>
          </p:cNvSpPr>
          <p:nvPr>
            <p:ph type="dt" sz="half" idx="10"/>
          </p:nvPr>
        </p:nvSpPr>
        <p:spPr/>
        <p:txBody>
          <a:bodyPr/>
          <a:lstStyle>
            <a:lvl1pPr>
              <a:defRPr/>
            </a:lvl1pPr>
          </a:lstStyle>
          <a:p>
            <a:pPr>
              <a:defRPr/>
            </a:pPr>
            <a:fld id="{EC450EAB-9ECB-4217-BFA5-495C30407525}" type="datetimeFigureOut">
              <a:rPr lang="zh-CN" altLang="en-US"/>
              <a:t>2020/12/14</a:t>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8A8D0CF5-4F4C-4CE0-8086-FA20F9A8EC3D}" type="slidenum">
              <a:rPr lang="zh-CN" altLang="en-US"/>
              <a:t>‹#›</a:t>
            </a:fld>
            <a:endParaRPr lang="en-US" altLang="zh-C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E4D7F760-D01D-4662-9287-5DB3D89F761A}" type="datetimeFigureOut">
              <a:rPr lang="zh-CN" altLang="en-US"/>
              <a:t>2020/12/14</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686F57A3-49AF-45E8-9259-E1F95A2F6EEE}" type="slidenum">
              <a:rPr lang="zh-CN" altLang="en-US"/>
              <a:t>‹#›</a:t>
            </a:fld>
            <a:endParaRPr lang="en-US" altLang="zh-CN"/>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56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日期占位符 3"/>
          <p:cNvSpPr>
            <a:spLocks noGrp="1"/>
          </p:cNvSpPr>
          <p:nvPr>
            <p:ph type="dt" sz="half" idx="10"/>
          </p:nvPr>
        </p:nvSpPr>
        <p:spPr/>
        <p:txBody>
          <a:bodyPr/>
          <a:lstStyle>
            <a:lvl1pPr>
              <a:defRPr/>
            </a:lvl1pPr>
          </a:lstStyle>
          <a:p>
            <a:pPr>
              <a:defRPr/>
            </a:pPr>
            <a:fld id="{B80CE7E9-57DC-4CFC-B273-7DACE2537A2A}" type="datetimeFigureOut">
              <a:rPr lang="zh-CN" altLang="en-US"/>
              <a:t>2020/12/14</a:t>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0429FD1D-0BEB-4980-8CCB-B5D91EE080CB}" type="slidenum">
              <a:rPr lang="zh-CN" altLang="en-US"/>
              <a:t>‹#›</a:t>
            </a:fld>
            <a:endParaRPr lang="en-US" altLang="zh-CN"/>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57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日期占位符 3"/>
          <p:cNvSpPr>
            <a:spLocks noGrp="1"/>
          </p:cNvSpPr>
          <p:nvPr>
            <p:ph type="dt" sz="half" idx="10"/>
          </p:nvPr>
        </p:nvSpPr>
        <p:spPr/>
        <p:txBody>
          <a:bodyPr/>
          <a:lstStyle>
            <a:lvl1pPr>
              <a:defRPr/>
            </a:lvl1pPr>
          </a:lstStyle>
          <a:p>
            <a:pPr>
              <a:defRPr/>
            </a:pPr>
            <a:fld id="{A2FB5396-A71E-42B6-AD31-39AFCAC8816A}" type="datetimeFigureOut">
              <a:rPr lang="zh-CN" altLang="en-US"/>
              <a:t>2020/12/14</a:t>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EF7E49A7-08D1-4C34-AA3A-2A2EA43C9294}" type="slidenum">
              <a:rPr lang="zh-CN" altLang="en-US"/>
              <a:t>‹#›</a:t>
            </a:fld>
            <a:endParaRPr lang="en-US" altLang="zh-CN"/>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58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日期占位符 3"/>
          <p:cNvSpPr>
            <a:spLocks noGrp="1"/>
          </p:cNvSpPr>
          <p:nvPr>
            <p:ph type="dt" sz="half" idx="10"/>
          </p:nvPr>
        </p:nvSpPr>
        <p:spPr/>
        <p:txBody>
          <a:bodyPr/>
          <a:lstStyle>
            <a:lvl1pPr>
              <a:defRPr/>
            </a:lvl1pPr>
          </a:lstStyle>
          <a:p>
            <a:pPr>
              <a:defRPr/>
            </a:pPr>
            <a:fld id="{EB00EEA5-7C90-4928-83C1-103070CF00BD}" type="datetimeFigureOut">
              <a:rPr lang="zh-CN" altLang="en-US"/>
              <a:t>2020/12/14</a:t>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0113C89E-3667-41C2-AA32-8B156E4C383E}" type="slidenum">
              <a:rPr lang="zh-CN" altLang="en-US"/>
              <a:t>‹#›</a:t>
            </a:fld>
            <a:endParaRPr lang="en-US" altLang="zh-CN"/>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59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日期占位符 3"/>
          <p:cNvSpPr>
            <a:spLocks noGrp="1"/>
          </p:cNvSpPr>
          <p:nvPr>
            <p:ph type="dt" sz="half" idx="10"/>
          </p:nvPr>
        </p:nvSpPr>
        <p:spPr/>
        <p:txBody>
          <a:bodyPr/>
          <a:lstStyle>
            <a:lvl1pPr>
              <a:defRPr/>
            </a:lvl1pPr>
          </a:lstStyle>
          <a:p>
            <a:pPr>
              <a:defRPr/>
            </a:pPr>
            <a:fld id="{71D5F98B-33DE-4BC9-A3D7-70862A3E158C}" type="datetimeFigureOut">
              <a:rPr lang="zh-CN" altLang="en-US"/>
              <a:t>2020/12/14</a:t>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7A2AED76-B344-411D-B5D9-A8E812705831}" type="slidenum">
              <a:rPr lang="zh-CN" altLang="en-US"/>
              <a:t>‹#›</a:t>
            </a:fld>
            <a:endParaRPr lang="en-US" altLang="zh-CN"/>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60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日期占位符 3"/>
          <p:cNvSpPr>
            <a:spLocks noGrp="1"/>
          </p:cNvSpPr>
          <p:nvPr>
            <p:ph type="dt" sz="half" idx="10"/>
          </p:nvPr>
        </p:nvSpPr>
        <p:spPr/>
        <p:txBody>
          <a:bodyPr/>
          <a:lstStyle>
            <a:lvl1pPr>
              <a:defRPr/>
            </a:lvl1pPr>
          </a:lstStyle>
          <a:p>
            <a:pPr>
              <a:defRPr/>
            </a:pPr>
            <a:fld id="{38514AA3-5A47-4329-9E99-15254664C923}" type="datetimeFigureOut">
              <a:rPr lang="zh-CN" altLang="en-US"/>
              <a:t>2020/12/14</a:t>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F8495225-A225-4252-A518-E07B8D73B035}" type="slidenum">
              <a:rPr lang="zh-CN" altLang="en-US"/>
              <a:t>‹#›</a:t>
            </a:fld>
            <a:endParaRPr lang="en-US" altLang="zh-CN"/>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61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日期占位符 3"/>
          <p:cNvSpPr>
            <a:spLocks noGrp="1"/>
          </p:cNvSpPr>
          <p:nvPr>
            <p:ph type="dt" sz="half" idx="10"/>
          </p:nvPr>
        </p:nvSpPr>
        <p:spPr/>
        <p:txBody>
          <a:bodyPr/>
          <a:lstStyle>
            <a:lvl1pPr>
              <a:defRPr/>
            </a:lvl1pPr>
          </a:lstStyle>
          <a:p>
            <a:pPr>
              <a:defRPr/>
            </a:pPr>
            <a:fld id="{193D5CD9-1EB3-4C19-9CF8-0DB7DC5024B0}" type="datetimeFigureOut">
              <a:rPr lang="zh-CN" altLang="en-US"/>
              <a:t>2020/12/14</a:t>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3CE8DB7F-CE51-4398-8D5D-97D86A07B109}" type="slidenum">
              <a:rPr lang="zh-CN" altLang="en-US"/>
              <a:t>‹#›</a:t>
            </a:fld>
            <a:endParaRPr lang="en-US" altLang="zh-CN"/>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62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日期占位符 3"/>
          <p:cNvSpPr>
            <a:spLocks noGrp="1"/>
          </p:cNvSpPr>
          <p:nvPr>
            <p:ph type="dt" sz="half" idx="10"/>
          </p:nvPr>
        </p:nvSpPr>
        <p:spPr/>
        <p:txBody>
          <a:bodyPr/>
          <a:lstStyle>
            <a:lvl1pPr>
              <a:defRPr/>
            </a:lvl1pPr>
          </a:lstStyle>
          <a:p>
            <a:pPr>
              <a:defRPr/>
            </a:pPr>
            <a:fld id="{34F48596-10D6-4E11-B51D-6125F76B92B3}" type="datetimeFigureOut">
              <a:rPr lang="zh-CN" altLang="en-US"/>
              <a:t>2020/12/14</a:t>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ECFC9135-C80F-4574-8ED8-B6E63774D500}" type="slidenum">
              <a:rPr lang="zh-CN" altLang="en-US"/>
              <a:t>‹#›</a:t>
            </a:fld>
            <a:endParaRPr lang="en-US" altLang="zh-CN"/>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63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日期占位符 3"/>
          <p:cNvSpPr>
            <a:spLocks noGrp="1"/>
          </p:cNvSpPr>
          <p:nvPr>
            <p:ph type="dt" sz="half" idx="10"/>
          </p:nvPr>
        </p:nvSpPr>
        <p:spPr/>
        <p:txBody>
          <a:bodyPr/>
          <a:lstStyle>
            <a:lvl1pPr>
              <a:defRPr/>
            </a:lvl1pPr>
          </a:lstStyle>
          <a:p>
            <a:pPr>
              <a:defRPr/>
            </a:pPr>
            <a:fld id="{D12FD892-89AC-4D66-8561-357412509EE0}" type="datetimeFigureOut">
              <a:rPr lang="zh-CN" altLang="en-US"/>
              <a:t>2020/12/14</a:t>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584CF3CB-6B0B-4F11-BBD7-CCF9ECAE0877}" type="slidenum">
              <a:rPr lang="zh-CN" altLang="en-US"/>
              <a:t>‹#›</a:t>
            </a:fld>
            <a:endParaRPr lang="en-US" altLang="zh-CN"/>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64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日期占位符 3"/>
          <p:cNvSpPr>
            <a:spLocks noGrp="1"/>
          </p:cNvSpPr>
          <p:nvPr>
            <p:ph type="dt" sz="half" idx="10"/>
          </p:nvPr>
        </p:nvSpPr>
        <p:spPr/>
        <p:txBody>
          <a:bodyPr/>
          <a:lstStyle>
            <a:lvl1pPr>
              <a:defRPr/>
            </a:lvl1pPr>
          </a:lstStyle>
          <a:p>
            <a:pPr>
              <a:defRPr/>
            </a:pPr>
            <a:fld id="{BA31FB86-BFAF-429E-B919-4A6A2FB53518}" type="datetimeFigureOut">
              <a:rPr lang="zh-CN" altLang="en-US"/>
              <a:t>2020/12/14</a:t>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0DA75A22-A220-4E2D-B13F-304B81A2ECE4}" type="slidenum">
              <a:rPr lang="zh-CN" altLang="en-US"/>
              <a:t>‹#›</a:t>
            </a:fld>
            <a:endParaRPr lang="en-US" altLang="zh-CN"/>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66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日期占位符 3"/>
          <p:cNvSpPr>
            <a:spLocks noGrp="1"/>
          </p:cNvSpPr>
          <p:nvPr>
            <p:ph type="dt" sz="half" idx="10"/>
          </p:nvPr>
        </p:nvSpPr>
        <p:spPr/>
        <p:txBody>
          <a:bodyPr/>
          <a:lstStyle>
            <a:lvl1pPr>
              <a:defRPr/>
            </a:lvl1pPr>
          </a:lstStyle>
          <a:p>
            <a:pPr>
              <a:defRPr/>
            </a:pPr>
            <a:fld id="{08E12BC6-FA6B-47AA-A886-A945693B9496}" type="datetimeFigureOut">
              <a:rPr lang="zh-CN" altLang="en-US"/>
              <a:t>2020/12/14</a:t>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F48FB8AA-4321-4400-9F82-EBEBCC6F784F}" type="slidenum">
              <a:rPr lang="zh-CN" altLang="en-US"/>
              <a:t>‹#›</a:t>
            </a:fld>
            <a:endParaRPr lang="en-US" altLang="zh-C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379609AD-D06C-4159-8987-1055DF1D7BA3}" type="datetimeFigureOut">
              <a:rPr lang="zh-CN" altLang="en-US"/>
              <a:t>2020/12/14</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67E90EDC-D4F6-41E5-9787-9121AEBF60A4}" type="slidenum">
              <a:rPr lang="zh-CN" altLang="en-US"/>
              <a:t>‹#›</a:t>
            </a:fld>
            <a:endParaRPr lang="en-US" altLang="zh-CN"/>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67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日期占位符 3"/>
          <p:cNvSpPr>
            <a:spLocks noGrp="1"/>
          </p:cNvSpPr>
          <p:nvPr>
            <p:ph type="dt" sz="half" idx="10"/>
          </p:nvPr>
        </p:nvSpPr>
        <p:spPr/>
        <p:txBody>
          <a:bodyPr/>
          <a:lstStyle>
            <a:lvl1pPr>
              <a:defRPr/>
            </a:lvl1pPr>
          </a:lstStyle>
          <a:p>
            <a:pPr>
              <a:defRPr/>
            </a:pPr>
            <a:fld id="{3670244E-07F1-41A4-BFA8-DE97B10B0FBD}" type="datetimeFigureOut">
              <a:rPr lang="zh-CN" altLang="en-US"/>
              <a:t>2020/12/14</a:t>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7611DDBF-5675-4D7D-8777-61AAC849BB0A}" type="slidenum">
              <a:rPr lang="zh-CN" altLang="en-US"/>
              <a:t>‹#›</a:t>
            </a:fld>
            <a:endParaRPr lang="en-US" altLang="zh-CN"/>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68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日期占位符 3"/>
          <p:cNvSpPr>
            <a:spLocks noGrp="1"/>
          </p:cNvSpPr>
          <p:nvPr>
            <p:ph type="dt" sz="half" idx="10"/>
          </p:nvPr>
        </p:nvSpPr>
        <p:spPr/>
        <p:txBody>
          <a:bodyPr/>
          <a:lstStyle>
            <a:lvl1pPr>
              <a:defRPr/>
            </a:lvl1pPr>
          </a:lstStyle>
          <a:p>
            <a:pPr>
              <a:defRPr/>
            </a:pPr>
            <a:fld id="{88413D66-7A7A-40B9-A7FD-699FC08F9920}" type="datetimeFigureOut">
              <a:rPr lang="zh-CN" altLang="en-US"/>
              <a:t>2020/12/14</a:t>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44E38A48-3BB3-4121-8EAF-AD797227285C}" type="slidenum">
              <a:rPr lang="zh-CN" altLang="en-US"/>
              <a:t>‹#›</a:t>
            </a:fld>
            <a:endParaRPr lang="en-US" altLang="zh-CN"/>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69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日期占位符 3"/>
          <p:cNvSpPr>
            <a:spLocks noGrp="1"/>
          </p:cNvSpPr>
          <p:nvPr>
            <p:ph type="dt" sz="half" idx="10"/>
          </p:nvPr>
        </p:nvSpPr>
        <p:spPr/>
        <p:txBody>
          <a:bodyPr/>
          <a:lstStyle>
            <a:lvl1pPr>
              <a:defRPr/>
            </a:lvl1pPr>
          </a:lstStyle>
          <a:p>
            <a:pPr>
              <a:defRPr/>
            </a:pPr>
            <a:fld id="{28F5296A-38E9-43EE-9655-A32110888316}" type="datetimeFigureOut">
              <a:rPr lang="zh-CN" altLang="en-US"/>
              <a:t>2020/12/14</a:t>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27D70F54-FFF2-451C-88F0-63FC4A273E34}" type="slidenum">
              <a:rPr lang="zh-CN" altLang="en-US"/>
              <a:t>‹#›</a:t>
            </a:fld>
            <a:endParaRPr lang="en-US" altLang="zh-CN"/>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70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日期占位符 3"/>
          <p:cNvSpPr>
            <a:spLocks noGrp="1"/>
          </p:cNvSpPr>
          <p:nvPr>
            <p:ph type="dt" sz="half" idx="10"/>
          </p:nvPr>
        </p:nvSpPr>
        <p:spPr/>
        <p:txBody>
          <a:bodyPr/>
          <a:lstStyle>
            <a:lvl1pPr>
              <a:defRPr/>
            </a:lvl1pPr>
          </a:lstStyle>
          <a:p>
            <a:pPr>
              <a:defRPr/>
            </a:pPr>
            <a:fld id="{D6CFBB1F-07BF-40A2-A18D-88304AB2078A}" type="datetimeFigureOut">
              <a:rPr lang="zh-CN" altLang="en-US"/>
              <a:t>2020/12/14</a:t>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D041CB80-66FD-48B4-B771-2F471CD19550}" type="slidenum">
              <a:rPr lang="zh-CN" altLang="en-US"/>
              <a:t>‹#›</a:t>
            </a:fld>
            <a:endParaRPr lang="en-US" altLang="zh-CN"/>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71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日期占位符 3"/>
          <p:cNvSpPr>
            <a:spLocks noGrp="1"/>
          </p:cNvSpPr>
          <p:nvPr>
            <p:ph type="dt" sz="half" idx="10"/>
          </p:nvPr>
        </p:nvSpPr>
        <p:spPr/>
        <p:txBody>
          <a:bodyPr/>
          <a:lstStyle>
            <a:lvl1pPr>
              <a:defRPr/>
            </a:lvl1pPr>
          </a:lstStyle>
          <a:p>
            <a:pPr>
              <a:defRPr/>
            </a:pPr>
            <a:fld id="{3A9018BE-035B-4F96-92A3-AE699F60F29C}" type="datetimeFigureOut">
              <a:rPr lang="zh-CN" altLang="en-US"/>
              <a:t>2020/12/14</a:t>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612A9864-6DFA-4B9E-9ECC-7B7EAFE96E5A}" type="slidenum">
              <a:rPr lang="zh-CN" altLang="en-US"/>
              <a:t>‹#›</a:t>
            </a:fld>
            <a:endParaRPr lang="en-US" altLang="zh-CN"/>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75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日期占位符 3"/>
          <p:cNvSpPr>
            <a:spLocks noGrp="1"/>
          </p:cNvSpPr>
          <p:nvPr>
            <p:ph type="dt" sz="half" idx="10"/>
          </p:nvPr>
        </p:nvSpPr>
        <p:spPr/>
        <p:txBody>
          <a:bodyPr/>
          <a:lstStyle>
            <a:lvl1pPr>
              <a:defRPr/>
            </a:lvl1pPr>
          </a:lstStyle>
          <a:p>
            <a:pPr>
              <a:defRPr/>
            </a:pPr>
            <a:fld id="{823C78C0-81DE-4C2C-8E7E-43A6198FC92D}" type="datetimeFigureOut">
              <a:rPr lang="zh-CN" altLang="en-US"/>
              <a:t>2020/12/14</a:t>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81C5230B-EFB6-4D4D-80BE-E6BD6D45C697}" type="slidenum">
              <a:rPr lang="zh-CN" altLang="en-US"/>
              <a:t>‹#›</a:t>
            </a:fld>
            <a:endParaRPr lang="en-US" altLang="zh-CN"/>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76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日期占位符 3"/>
          <p:cNvSpPr>
            <a:spLocks noGrp="1"/>
          </p:cNvSpPr>
          <p:nvPr>
            <p:ph type="dt" sz="half" idx="10"/>
          </p:nvPr>
        </p:nvSpPr>
        <p:spPr/>
        <p:txBody>
          <a:bodyPr/>
          <a:lstStyle>
            <a:lvl1pPr>
              <a:defRPr/>
            </a:lvl1pPr>
          </a:lstStyle>
          <a:p>
            <a:pPr>
              <a:defRPr/>
            </a:pPr>
            <a:fld id="{A0A5826F-D8AA-4CD1-87D8-3769A11AE4D1}" type="datetimeFigureOut">
              <a:rPr lang="zh-CN" altLang="en-US"/>
              <a:t>2020/12/14</a:t>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29B93189-E20C-4365-9F06-6C41E109873C}" type="slidenum">
              <a:rPr lang="zh-CN" altLang="en-US"/>
              <a:t>‹#›</a:t>
            </a:fld>
            <a:endParaRPr lang="en-US" altLang="zh-CN"/>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标题版式2">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zh-CN" altLang="en-US"/>
              <a:t>单击此处编辑母版标题样式</a:t>
            </a: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74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3"/>
          <p:cNvSpPr>
            <a:spLocks noGrp="1"/>
          </p:cNvSpPr>
          <p:nvPr>
            <p:ph type="dt" sz="half" idx="10"/>
          </p:nvPr>
        </p:nvSpPr>
        <p:spPr/>
        <p:txBody>
          <a:bodyPr/>
          <a:lstStyle>
            <a:lvl1pPr>
              <a:defRPr>
                <a:solidFill>
                  <a:prstClr val="black">
                    <a:tint val="75000"/>
                  </a:prstClr>
                </a:solidFill>
              </a:defRPr>
            </a:lvl1pPr>
          </a:lstStyle>
          <a:p>
            <a:pPr>
              <a:defRPr/>
            </a:pPr>
            <a:fld id="{EAFF1C03-5CEC-47DA-B85D-CEEB4975B8E5}" type="datetimeFigureOut">
              <a:rPr lang="zh-CN" altLang="en-US"/>
              <a:t>2020/12/14</a:t>
            </a:fld>
            <a:endParaRPr lang="zh-CN" altLang="en-US"/>
          </a:p>
        </p:txBody>
      </p:sp>
      <p:sp>
        <p:nvSpPr>
          <p:cNvPr id="4" name="Footer Placeholder 4"/>
          <p:cNvSpPr>
            <a:spLocks noGrp="1"/>
          </p:cNvSpPr>
          <p:nvPr>
            <p:ph type="ftr" sz="quarter" idx="11"/>
          </p:nvPr>
        </p:nvSpPr>
        <p:spPr/>
        <p:txBody>
          <a:bodyPr/>
          <a:lstStyle>
            <a:lvl1pPr>
              <a:defRPr>
                <a:solidFill>
                  <a:prstClr val="black">
                    <a:tint val="75000"/>
                  </a:prstClr>
                </a:solidFill>
              </a:defRPr>
            </a:lvl1pPr>
          </a:lstStyle>
          <a:p>
            <a:pPr>
              <a:defRPr/>
            </a:pPr>
            <a:endParaRPr lang="zh-CN" altLang="en-US"/>
          </a:p>
        </p:txBody>
      </p:sp>
      <p:sp>
        <p:nvSpPr>
          <p:cNvPr id="5" name="Slide Number Placeholder 5"/>
          <p:cNvSpPr>
            <a:spLocks noGrp="1"/>
          </p:cNvSpPr>
          <p:nvPr>
            <p:ph type="sldNum" sz="quarter" idx="12"/>
          </p:nvPr>
        </p:nvSpPr>
        <p:spPr/>
        <p:txBody>
          <a:bodyPr/>
          <a:lstStyle>
            <a:lvl1pPr>
              <a:defRPr smtClean="0"/>
            </a:lvl1pPr>
          </a:lstStyle>
          <a:p>
            <a:pPr>
              <a:defRPr/>
            </a:pPr>
            <a:fld id="{59FCD211-B405-4471-9EA5-85FACA944AB8}" type="slidenum">
              <a:rPr lang="zh-CN" altLang="en-US"/>
              <a:t>‹#›</a:t>
            </a:fld>
            <a:endParaRPr lang="en-US" altLang="zh-CN"/>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smtClean="0"/>
            </a:lvl1pPr>
          </a:lstStyle>
          <a:p>
            <a:pPr>
              <a:defRPr/>
            </a:pPr>
            <a:fld id="{9D3A1277-8D13-4DCD-B82C-A6330813FE5D}" type="slidenum">
              <a:rPr lang="en-US" altLang="zh-CN"/>
              <a:t>‹#›</a:t>
            </a:fld>
            <a:endParaRPr lang="en-US" altLang="zh-C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3887788" y="987425"/>
            <a:ext cx="4629150" cy="4873625"/>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9C73FDE7-7B98-479E-884C-9FECB860A03A}" type="datetimeFigureOut">
              <a:rPr lang="zh-CN" altLang="en-US"/>
              <a:t>2020/12/14</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D3034220-3AA6-471B-BAFF-5AB9E46E954A}" type="slidenum">
              <a:rPr lang="zh-CN" altLang="en-US"/>
              <a:t>‹#›</a:t>
            </a:fld>
            <a:endParaRPr lang="en-US" altLang="zh-CN"/>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smtClean="0"/>
            </a:lvl1pPr>
          </a:lstStyle>
          <a:p>
            <a:pPr>
              <a:defRPr/>
            </a:pPr>
            <a:fld id="{8EDCCD5C-B43B-4E13-83AF-798ED5A62AB1}" type="slidenum">
              <a:rPr lang="en-US" altLang="zh-CN"/>
              <a:t>‹#›</a:t>
            </a:fld>
            <a:endParaRPr lang="en-US" altLang="zh-CN"/>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smtClean="0"/>
            </a:lvl1pPr>
          </a:lstStyle>
          <a:p>
            <a:pPr>
              <a:defRPr/>
            </a:pPr>
            <a:fld id="{731898A4-76B3-4E3D-9F4E-4B2FC06A5D32}" type="slidenum">
              <a:rPr lang="en-US" altLang="zh-CN"/>
              <a:t>‹#›</a:t>
            </a:fld>
            <a:endParaRPr lang="en-US" altLang="zh-CN"/>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77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3"/>
          <p:cNvSpPr>
            <a:spLocks noGrp="1"/>
          </p:cNvSpPr>
          <p:nvPr>
            <p:ph type="dt" sz="half" idx="10"/>
          </p:nvPr>
        </p:nvSpPr>
        <p:spPr/>
        <p:txBody>
          <a:bodyPr/>
          <a:lstStyle>
            <a:lvl1pPr>
              <a:defRPr>
                <a:solidFill>
                  <a:prstClr val="black">
                    <a:lumMod val="65000"/>
                    <a:lumOff val="35000"/>
                  </a:prstClr>
                </a:solidFill>
              </a:defRPr>
            </a:lvl1pPr>
          </a:lstStyle>
          <a:p>
            <a:pPr>
              <a:defRPr/>
            </a:pPr>
            <a:fld id="{6CAD95F5-77DA-4223-A50D-F278269A0A49}" type="datetimeFigureOut">
              <a:rPr lang="zh-CN" altLang="en-US"/>
              <a:t>2020/12/14</a:t>
            </a:fld>
            <a:endParaRPr lang="zh-CN" altLang="en-US"/>
          </a:p>
        </p:txBody>
      </p:sp>
      <p:sp>
        <p:nvSpPr>
          <p:cNvPr id="4" name="Footer Placeholder 4"/>
          <p:cNvSpPr>
            <a:spLocks noGrp="1"/>
          </p:cNvSpPr>
          <p:nvPr>
            <p:ph type="ftr" sz="quarter" idx="11"/>
          </p:nvPr>
        </p:nvSpPr>
        <p:spPr/>
        <p:txBody>
          <a:bodyPr/>
          <a:lstStyle>
            <a:lvl1pPr>
              <a:defRPr>
                <a:solidFill>
                  <a:prstClr val="black">
                    <a:lumMod val="65000"/>
                    <a:lumOff val="35000"/>
                  </a:prstClr>
                </a:solidFill>
              </a:defRPr>
            </a:lvl1pPr>
          </a:lstStyle>
          <a:p>
            <a:pPr>
              <a:defRPr/>
            </a:pPr>
            <a:endParaRPr lang="zh-CN" altLang="en-US"/>
          </a:p>
        </p:txBody>
      </p:sp>
      <p:sp>
        <p:nvSpPr>
          <p:cNvPr id="5" name="Slide Number Placeholder 5"/>
          <p:cNvSpPr>
            <a:spLocks noGrp="1"/>
          </p:cNvSpPr>
          <p:nvPr>
            <p:ph type="sldNum" sz="quarter" idx="12"/>
          </p:nvPr>
        </p:nvSpPr>
        <p:spPr/>
        <p:txBody>
          <a:bodyPr/>
          <a:lstStyle>
            <a:lvl1pPr>
              <a:defRPr smtClean="0"/>
            </a:lvl1pPr>
          </a:lstStyle>
          <a:p>
            <a:pPr>
              <a:defRPr/>
            </a:pPr>
            <a:fld id="{0BD59B88-D2D1-4BF6-B3C2-D21CD5E2C665}" type="slidenum">
              <a:rPr lang="zh-CN" altLang="en-US"/>
              <a:t>‹#›</a:t>
            </a:fld>
            <a:endParaRPr lang="en-US" altLang="zh-CN"/>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55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3"/>
          <p:cNvSpPr>
            <a:spLocks noGrp="1"/>
          </p:cNvSpPr>
          <p:nvPr>
            <p:ph type="dt" sz="half" idx="10"/>
          </p:nvPr>
        </p:nvSpPr>
        <p:spPr/>
        <p:txBody>
          <a:bodyPr/>
          <a:lstStyle>
            <a:lvl1pPr>
              <a:defRPr>
                <a:solidFill>
                  <a:prstClr val="black">
                    <a:lumMod val="65000"/>
                    <a:lumOff val="35000"/>
                  </a:prstClr>
                </a:solidFill>
              </a:defRPr>
            </a:lvl1pPr>
          </a:lstStyle>
          <a:p>
            <a:pPr>
              <a:defRPr/>
            </a:pPr>
            <a:fld id="{09B5A308-9CB7-450B-9FE6-3947A0231CAE}" type="datetimeFigureOut">
              <a:rPr lang="zh-CN" altLang="en-US"/>
              <a:t>2020/12/14</a:t>
            </a:fld>
            <a:endParaRPr lang="zh-CN" altLang="en-US"/>
          </a:p>
        </p:txBody>
      </p:sp>
      <p:sp>
        <p:nvSpPr>
          <p:cNvPr id="4" name="Footer Placeholder 4"/>
          <p:cNvSpPr>
            <a:spLocks noGrp="1"/>
          </p:cNvSpPr>
          <p:nvPr>
            <p:ph type="ftr" sz="quarter" idx="11"/>
          </p:nvPr>
        </p:nvSpPr>
        <p:spPr/>
        <p:txBody>
          <a:bodyPr/>
          <a:lstStyle>
            <a:lvl1pPr>
              <a:defRPr>
                <a:solidFill>
                  <a:prstClr val="black">
                    <a:lumMod val="65000"/>
                    <a:lumOff val="35000"/>
                  </a:prstClr>
                </a:solidFill>
              </a:defRPr>
            </a:lvl1pPr>
          </a:lstStyle>
          <a:p>
            <a:pPr>
              <a:defRPr/>
            </a:pPr>
            <a:endParaRPr lang="zh-CN" altLang="en-US"/>
          </a:p>
        </p:txBody>
      </p:sp>
      <p:sp>
        <p:nvSpPr>
          <p:cNvPr id="5" name="Slide Number Placeholder 5"/>
          <p:cNvSpPr>
            <a:spLocks noGrp="1"/>
          </p:cNvSpPr>
          <p:nvPr>
            <p:ph type="sldNum" sz="quarter" idx="12"/>
          </p:nvPr>
        </p:nvSpPr>
        <p:spPr/>
        <p:txBody>
          <a:bodyPr/>
          <a:lstStyle>
            <a:lvl1pPr>
              <a:defRPr smtClean="0"/>
            </a:lvl1pPr>
          </a:lstStyle>
          <a:p>
            <a:pPr>
              <a:defRPr/>
            </a:pPr>
            <a:fld id="{398A39C6-D9FC-49D3-BE0D-BEB65AA832A9}" type="slidenum">
              <a:rPr lang="zh-CN" altLang="en-US"/>
              <a:t>‹#›</a:t>
            </a:fld>
            <a:endParaRPr lang="en-US" altLang="zh-CN"/>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0" y="-819472"/>
            <a:ext cx="9144000" cy="587400"/>
          </a:xfrm>
        </p:spPr>
        <p:txBody>
          <a:bodyPr anchor="b">
            <a:normAutofit/>
          </a:bodyPr>
          <a:lstStyle>
            <a:lvl1pPr algn="l">
              <a:defRPr sz="3200">
                <a:latin typeface="Arial" panose="020B0604020202020204" pitchFamily="34" charset="0"/>
                <a:cs typeface="Arial" panose="020B0604020202020204" pitchFamily="34" charset="0"/>
              </a:defRPr>
            </a:lvl1pPr>
          </a:lstStyle>
          <a:p>
            <a:r>
              <a:rPr lang="zh-CN" altLang="en-US"/>
              <a:t>单击此处编辑母版标题样式</a:t>
            </a:r>
            <a:endParaRPr lang="en-US" dirty="0"/>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0" y="-819472"/>
            <a:ext cx="9144000" cy="587400"/>
          </a:xfrm>
        </p:spPr>
        <p:txBody>
          <a:bodyPr anchor="b">
            <a:normAutofit/>
          </a:bodyPr>
          <a:lstStyle>
            <a:lvl1pPr algn="l">
              <a:defRPr sz="3200">
                <a:latin typeface="Arial" panose="020B0604020202020204" pitchFamily="34" charset="0"/>
                <a:cs typeface="Arial" panose="020B0604020202020204" pitchFamily="34" charset="0"/>
              </a:defRPr>
            </a:lvl1pPr>
          </a:lstStyle>
          <a:p>
            <a:r>
              <a:rPr lang="zh-CN" altLang="en-US"/>
              <a:t>单击此处编辑母版标题样式</a:t>
            </a:r>
            <a:endParaRPr lang="en-US" dirty="0"/>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3"/>
          <p:cNvSpPr>
            <a:spLocks noGrp="1"/>
          </p:cNvSpPr>
          <p:nvPr>
            <p:ph type="dt" sz="half" idx="10"/>
          </p:nvPr>
        </p:nvSpPr>
        <p:spPr/>
        <p:txBody>
          <a:bodyPr/>
          <a:lstStyle>
            <a:lvl1pPr>
              <a:defRPr/>
            </a:lvl1pPr>
          </a:lstStyle>
          <a:p>
            <a:pPr>
              <a:defRPr/>
            </a:pPr>
            <a:fld id="{E098EDC2-585E-4815-9A1D-E9B08E2A9906}" type="datetimeFigureOut">
              <a:rPr lang="zh-CN" altLang="en-US"/>
              <a:t>2020/12/14</a:t>
            </a:fld>
            <a:endParaRPr lang="zh-CN" altLang="en-US"/>
          </a:p>
        </p:txBody>
      </p:sp>
      <p:sp>
        <p:nvSpPr>
          <p:cNvPr id="4" name="Footer Placeholder 4"/>
          <p:cNvSpPr>
            <a:spLocks noGrp="1"/>
          </p:cNvSpPr>
          <p:nvPr>
            <p:ph type="ftr" sz="quarter" idx="11"/>
          </p:nvPr>
        </p:nvSpPr>
        <p:spPr/>
        <p:txBody>
          <a:bodyPr/>
          <a:lstStyle>
            <a:lvl1pPr>
              <a:defRPr/>
            </a:lvl1pPr>
          </a:lstStyle>
          <a:p>
            <a:pPr>
              <a:defRPr/>
            </a:pPr>
            <a:endParaRPr lang="zh-CN" altLang="en-US"/>
          </a:p>
        </p:txBody>
      </p:sp>
      <p:sp>
        <p:nvSpPr>
          <p:cNvPr id="5" name="Slide Number Placeholder 5"/>
          <p:cNvSpPr>
            <a:spLocks noGrp="1"/>
          </p:cNvSpPr>
          <p:nvPr>
            <p:ph type="sldNum" sz="quarter" idx="12"/>
          </p:nvPr>
        </p:nvSpPr>
        <p:spPr/>
        <p:txBody>
          <a:bodyPr/>
          <a:lstStyle>
            <a:lvl1pPr>
              <a:defRPr/>
            </a:lvl1pPr>
          </a:lstStyle>
          <a:p>
            <a:pPr>
              <a:defRPr/>
            </a:pPr>
            <a:fld id="{EDBC27EB-EC4A-4CAC-B882-6CEB98E2C629}" type="slidenum">
              <a:rPr lang="zh-CN" altLang="en-US"/>
              <a:t>‹#›</a:t>
            </a:fld>
            <a:endParaRPr lang="en-US" altLang="zh-CN"/>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9" name="Title 1"/>
          <p:cNvSpPr>
            <a:spLocks noGrp="1"/>
          </p:cNvSpPr>
          <p:nvPr>
            <p:ph type="title"/>
          </p:nvPr>
        </p:nvSpPr>
        <p:spPr>
          <a:xfrm>
            <a:off x="0" y="162000"/>
            <a:ext cx="9144000" cy="590931"/>
          </a:xfrm>
        </p:spPr>
        <p:txBody>
          <a:bodyPr/>
          <a:lstStyle>
            <a:lvl1pPr algn="ctr">
              <a:defRPr>
                <a:latin typeface="Arial" panose="020B0604020202020204" pitchFamily="34" charset="0"/>
                <a:cs typeface="Arial" panose="020B0604020202020204" pitchFamily="34" charset="0"/>
              </a:defRPr>
            </a:lvl1pPr>
          </a:lstStyle>
          <a:p>
            <a:r>
              <a:rPr lang="zh-CN" altLang="en-US" dirty="0"/>
              <a:t>单击此处编辑母版标题样式</a:t>
            </a:r>
            <a:endParaRPr lang="en-US" dirty="0"/>
          </a:p>
        </p:txBody>
      </p:sp>
      <p:sp>
        <p:nvSpPr>
          <p:cNvPr id="10" name="Content Placeholder 2"/>
          <p:cNvSpPr>
            <a:spLocks noGrp="1"/>
          </p:cNvSpPr>
          <p:nvPr>
            <p:ph idx="1"/>
          </p:nvPr>
        </p:nvSpPr>
        <p:spPr>
          <a:xfrm>
            <a:off x="628650" y="1012832"/>
            <a:ext cx="7886700" cy="4351338"/>
          </a:xfrm>
        </p:spPr>
        <p:txBody>
          <a:bodyPr>
            <a:normAutofit/>
          </a:bodyPr>
          <a:lstStyle>
            <a:lvl1pPr>
              <a:defRPr sz="3200" baseline="0">
                <a:latin typeface="汉仪大宋简" panose="02010609000101010101" pitchFamily="49" charset="-122"/>
              </a:defRPr>
            </a:lvl1pPr>
            <a:lvl2pPr>
              <a:defRPr sz="3600"/>
            </a:lvl2pPr>
            <a:lvl3pPr>
              <a:defRPr sz="3600"/>
            </a:lvl3pPr>
            <a:lvl4pPr>
              <a:defRPr sz="3600"/>
            </a:lvl4pPr>
            <a:lvl5pPr>
              <a:defRPr sz="3600"/>
            </a:lvl5pPr>
          </a:lstStyle>
          <a:p>
            <a:pPr lvl="0"/>
            <a:r>
              <a:rPr lang="zh-CN" altLang="en-US" dirty="0"/>
              <a:t>单击此处编辑母版文本样式</a:t>
            </a:r>
          </a:p>
        </p:txBody>
      </p:sp>
    </p:spTree>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image" Target="../media/image1.jpeg"/><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97.xml"/><Relationship Id="rId1" Type="http://schemas.openxmlformats.org/officeDocument/2006/relationships/slideLayout" Target="../slideLayouts/slideLayout96.xml"/><Relationship Id="rId5" Type="http://schemas.openxmlformats.org/officeDocument/2006/relationships/image" Target="../media/image4.png"/><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97"/>
          <a:srcRect/>
          <a:stretch>
            <a:fillRect/>
          </a:stretch>
        </a:blip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0" y="161925"/>
            <a:ext cx="914400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pAutoFit/>
          </a:bodyPr>
          <a:lstStyle/>
          <a:p>
            <a:pPr lvl="0"/>
            <a:r>
              <a:rPr lang="zh-CN" altLang="en-US"/>
              <a:t>单击此处编辑母版标题样式</a:t>
            </a:r>
          </a:p>
        </p:txBody>
      </p:sp>
      <p:sp>
        <p:nvSpPr>
          <p:cNvPr id="1027" name="文本占位符 2"/>
          <p:cNvSpPr>
            <a:spLocks noGrp="1"/>
          </p:cNvSpPr>
          <p:nvPr>
            <p:ph type="body" idx="1"/>
          </p:nvPr>
        </p:nvSpPr>
        <p:spPr bwMode="auto">
          <a:xfrm>
            <a:off x="628650" y="1825625"/>
            <a:ext cx="7886700" cy="289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p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ea typeface="+mn-ea"/>
              </a:defRPr>
            </a:lvl1pPr>
          </a:lstStyle>
          <a:p>
            <a:pPr>
              <a:defRPr/>
            </a:pPr>
            <a:fld id="{46E3CCEE-985F-48BA-BD8B-44AA27F82E52}" type="datetimeFigureOut">
              <a:rPr lang="zh-CN" altLang="en-US"/>
              <a:t>2020/12/14</a:t>
            </a:fld>
            <a:endParaRPr lang="zh-CN" altLang="en-US"/>
          </a:p>
        </p:txBody>
      </p:sp>
      <p:sp>
        <p:nvSpPr>
          <p:cNvPr id="5"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a:defRPr/>
            </a:pPr>
            <a:endParaRPr lang="zh-CN" altLang="en-US"/>
          </a:p>
        </p:txBody>
      </p:sp>
      <p:sp>
        <p:nvSpPr>
          <p:cNvPr id="6" name="灯片编号占位符 5"/>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lstStyle>
            <a:lvl1pPr algn="r" eaLnBrk="1" hangingPunct="1">
              <a:defRPr sz="1200" smtClean="0">
                <a:solidFill>
                  <a:srgbClr val="898989"/>
                </a:solidFill>
                <a:latin typeface="Calibri" panose="020F0502020204030204" pitchFamily="34" charset="0"/>
              </a:defRPr>
            </a:lvl1pPr>
          </a:lstStyle>
          <a:p>
            <a:pPr>
              <a:defRPr/>
            </a:pPr>
            <a:fld id="{914C7A65-84ED-47CE-8926-EBB5AA3DEF0B}" type="slidenum">
              <a:rPr lang="zh-CN" altLang="en-US"/>
              <a:t>‹#›</a:t>
            </a:fld>
            <a:endParaRPr lang="en-US" altLang="zh-CN"/>
          </a:p>
        </p:txBody>
      </p:sp>
      <p:cxnSp>
        <p:nvCxnSpPr>
          <p:cNvPr id="19" name="直接连接符 18"/>
          <p:cNvCxnSpPr/>
          <p:nvPr userDrawn="1"/>
        </p:nvCxnSpPr>
        <p:spPr>
          <a:xfrm>
            <a:off x="0" y="762000"/>
            <a:ext cx="9144000" cy="0"/>
          </a:xfrm>
          <a:prstGeom prst="line">
            <a:avLst/>
          </a:prstGeom>
          <a:ln w="22225" cap="rnd" cmpd="sng">
            <a:gradFill flip="none" rotWithShape="1">
              <a:gsLst>
                <a:gs pos="53000">
                  <a:srgbClr val="002953"/>
                </a:gs>
                <a:gs pos="0">
                  <a:schemeClr val="bg1">
                    <a:lumMod val="95000"/>
                  </a:schemeClr>
                </a:gs>
                <a:gs pos="100000">
                  <a:schemeClr val="bg1">
                    <a:lumMod val="95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grpSp>
        <p:nvGrpSpPr>
          <p:cNvPr id="1032" name="组合 19"/>
          <p:cNvGrpSpPr/>
          <p:nvPr userDrawn="1"/>
        </p:nvGrpSpPr>
        <p:grpSpPr bwMode="auto">
          <a:xfrm>
            <a:off x="0" y="6372225"/>
            <a:ext cx="9145588" cy="600075"/>
            <a:chOff x="-670" y="6372000"/>
            <a:chExt cx="12192892" cy="599570"/>
          </a:xfrm>
        </p:grpSpPr>
        <p:sp>
          <p:nvSpPr>
            <p:cNvPr id="21" name="矩形 20"/>
            <p:cNvSpPr/>
            <p:nvPr/>
          </p:nvSpPr>
          <p:spPr>
            <a:xfrm>
              <a:off x="-670" y="6372000"/>
              <a:ext cx="12192892" cy="504400"/>
            </a:xfrm>
            <a:prstGeom prst="rect">
              <a:avLst/>
            </a:prstGeom>
            <a:gradFill flip="none" rotWithShape="1">
              <a:gsLst>
                <a:gs pos="100000">
                  <a:srgbClr val="002953"/>
                </a:gs>
                <a:gs pos="48000">
                  <a:srgbClr val="024C89"/>
                </a:gs>
                <a:gs pos="0">
                  <a:srgbClr val="00295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2" name="矩形 21"/>
            <p:cNvSpPr/>
            <p:nvPr/>
          </p:nvSpPr>
          <p:spPr>
            <a:xfrm flipV="1">
              <a:off x="-670" y="6389448"/>
              <a:ext cx="12192892" cy="19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035" name="标题 1"/>
            <p:cNvSpPr txBox="1">
              <a:spLocks noChangeArrowheads="1"/>
            </p:cNvSpPr>
            <p:nvPr/>
          </p:nvSpPr>
          <p:spPr bwMode="auto">
            <a:xfrm>
              <a:off x="7373056" y="6476687"/>
              <a:ext cx="3600089" cy="494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defTabSz="685800">
                <a:defRPr>
                  <a:solidFill>
                    <a:schemeClr val="tx1"/>
                  </a:solidFill>
                  <a:latin typeface="Arial" panose="020B0604020202020204" pitchFamily="34" charset="0"/>
                  <a:ea typeface="宋体" panose="02010600030101010101" pitchFamily="2" charset="-122"/>
                </a:defRPr>
              </a:lvl1pPr>
              <a:lvl2pPr marL="742950" indent="-285750" defTabSz="685800">
                <a:defRPr>
                  <a:solidFill>
                    <a:schemeClr val="tx1"/>
                  </a:solidFill>
                  <a:latin typeface="Arial" panose="020B0604020202020204" pitchFamily="34" charset="0"/>
                  <a:ea typeface="宋体" panose="02010600030101010101" pitchFamily="2" charset="-122"/>
                </a:defRPr>
              </a:lvl2pPr>
              <a:lvl3pPr marL="1143000" indent="-228600" defTabSz="685800">
                <a:defRPr>
                  <a:solidFill>
                    <a:schemeClr val="tx1"/>
                  </a:solidFill>
                  <a:latin typeface="Arial" panose="020B0604020202020204" pitchFamily="34" charset="0"/>
                  <a:ea typeface="宋体" panose="02010600030101010101" pitchFamily="2" charset="-122"/>
                </a:defRPr>
              </a:lvl3pPr>
              <a:lvl4pPr marL="1600200" indent="-228600" defTabSz="685800">
                <a:defRPr>
                  <a:solidFill>
                    <a:schemeClr val="tx1"/>
                  </a:solidFill>
                  <a:latin typeface="Arial" panose="020B0604020202020204" pitchFamily="34" charset="0"/>
                  <a:ea typeface="宋体" panose="02010600030101010101" pitchFamily="2" charset="-122"/>
                </a:defRPr>
              </a:lvl4pPr>
              <a:lvl5pPr marL="2057400" indent="-228600" defTabSz="685800">
                <a:defRPr>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90000"/>
                </a:lnSpc>
              </a:pPr>
              <a:r>
                <a:rPr lang="en-US" altLang="zh-CN" sz="2200" b="1">
                  <a:solidFill>
                    <a:schemeClr val="bg1"/>
                  </a:solidFill>
                  <a:ea typeface="微软雅黑" panose="020B0503020204020204" pitchFamily="34" charset="-122"/>
                  <a:cs typeface="Arial" panose="020B0604020202020204" pitchFamily="34" charset="0"/>
                </a:rPr>
                <a:t>www.chuangzaolun.com</a:t>
              </a:r>
              <a:endParaRPr lang="zh-CN" altLang="en-US" sz="2200" b="1">
                <a:solidFill>
                  <a:schemeClr val="bg1"/>
                </a:solidFill>
                <a:ea typeface="微软雅黑" panose="020B0503020204020204" pitchFamily="34" charset="-122"/>
                <a:cs typeface="Arial" panose="020B0604020202020204" pitchFamily="34" charset="0"/>
              </a:endParaRPr>
            </a:p>
          </p:txBody>
        </p:sp>
        <p:pic>
          <p:nvPicPr>
            <p:cNvPr id="1036" name="图片 23"/>
            <p:cNvPicPr>
              <a:picLocks noChangeAspect="1"/>
            </p:cNvPicPr>
            <p:nvPr userDrawn="1"/>
          </p:nvPicPr>
          <p:blipFill>
            <a:blip r:embed="rId98">
              <a:extLst>
                <a:ext uri="{28A0092B-C50C-407E-A947-70E740481C1C}">
                  <a14:useLocalDpi xmlns:a14="http://schemas.microsoft.com/office/drawing/2010/main" val="0"/>
                </a:ext>
              </a:extLst>
            </a:blip>
            <a:srcRect/>
            <a:stretch>
              <a:fillRect/>
            </a:stretch>
          </p:blipFill>
          <p:spPr bwMode="auto">
            <a:xfrm>
              <a:off x="239324" y="6408000"/>
              <a:ext cx="2551937" cy="4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 id="2147483714" r:id="rId66"/>
    <p:sldLayoutId id="2147483715" r:id="rId67"/>
    <p:sldLayoutId id="2147483716" r:id="rId68"/>
    <p:sldLayoutId id="2147483717" r:id="rId69"/>
    <p:sldLayoutId id="2147483718" r:id="rId70"/>
    <p:sldLayoutId id="2147483719" r:id="rId71"/>
    <p:sldLayoutId id="2147483720" r:id="rId72"/>
    <p:sldLayoutId id="2147483721" r:id="rId73"/>
    <p:sldLayoutId id="2147483722" r:id="rId74"/>
    <p:sldLayoutId id="2147483723" r:id="rId75"/>
    <p:sldLayoutId id="2147483724" r:id="rId76"/>
    <p:sldLayoutId id="2147483725" r:id="rId77"/>
    <p:sldLayoutId id="2147483726" r:id="rId78"/>
    <p:sldLayoutId id="2147483727" r:id="rId79"/>
    <p:sldLayoutId id="2147483728" r:id="rId80"/>
    <p:sldLayoutId id="2147483729" r:id="rId81"/>
    <p:sldLayoutId id="2147483730" r:id="rId82"/>
    <p:sldLayoutId id="2147483731" r:id="rId83"/>
    <p:sldLayoutId id="2147483732" r:id="rId84"/>
    <p:sldLayoutId id="2147483733" r:id="rId85"/>
    <p:sldLayoutId id="2147483734" r:id="rId86"/>
    <p:sldLayoutId id="2147483735" r:id="rId87"/>
    <p:sldLayoutId id="2147483736" r:id="rId88"/>
    <p:sldLayoutId id="2147483737" r:id="rId89"/>
    <p:sldLayoutId id="2147483738" r:id="rId90"/>
    <p:sldLayoutId id="2147483739" r:id="rId91"/>
    <p:sldLayoutId id="2147483740" r:id="rId92"/>
    <p:sldLayoutId id="2147483741" r:id="rId93"/>
    <p:sldLayoutId id="2147483742" r:id="rId94"/>
    <p:sldLayoutId id="2147483743" r:id="rId95"/>
  </p:sldLayoutIdLst>
  <p:txStyles>
    <p:titleStyle>
      <a:lvl1pPr algn="l" rtl="0" eaLnBrk="0" fontAlgn="base" hangingPunct="0">
        <a:lnSpc>
          <a:spcPct val="90000"/>
        </a:lnSpc>
        <a:spcBef>
          <a:spcPct val="0"/>
        </a:spcBef>
        <a:spcAft>
          <a:spcPct val="0"/>
        </a:spcAft>
        <a:defRPr lang="zh-CN" altLang="en-US" sz="3600" b="1" kern="1200">
          <a:solidFill>
            <a:srgbClr val="002954"/>
          </a:solidFill>
          <a:latin typeface="Arial" panose="020B0604020202020204" pitchFamily="34" charset="0"/>
          <a:ea typeface="微软雅黑" panose="020B0503020204020204" pitchFamily="34" charset="-122"/>
          <a:cs typeface="Arial" panose="020B0604020202020204" pitchFamily="34" charset="0"/>
        </a:defRPr>
      </a:lvl1pPr>
      <a:lvl2pPr algn="l" rtl="0" eaLnBrk="0" fontAlgn="base" hangingPunct="0">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2pPr>
      <a:lvl3pPr algn="l" rtl="0" eaLnBrk="0" fontAlgn="base" hangingPunct="0">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3pPr>
      <a:lvl4pPr algn="l" rtl="0" eaLnBrk="0" fontAlgn="base" hangingPunct="0">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4pPr>
      <a:lvl5pPr algn="l" rtl="0" eaLnBrk="0" fontAlgn="base" hangingPunct="0">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5pPr>
      <a:lvl6pPr marL="457200" algn="l" rtl="0" fontAlgn="base">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6pPr>
      <a:lvl7pPr marL="914400" algn="l" rtl="0" fontAlgn="base">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7pPr>
      <a:lvl8pPr marL="1371600" algn="l" rtl="0" fontAlgn="base">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8pPr>
      <a:lvl9pPr marL="1828800" algn="l" rtl="0" fontAlgn="base">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lang="zh-CN" altLang="en-US" sz="3600" kern="1200" dirty="0">
          <a:solidFill>
            <a:schemeClr val="tx1"/>
          </a:solidFill>
          <a:latin typeface="Arial" panose="020B0604020202020204" pitchFamily="34" charset="0"/>
          <a:ea typeface="汉仪大宋简" panose="02010609000101010101" pitchFamily="49" charset="-122"/>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lang="zh-CN" altLang="en-US" sz="3600" kern="1200" dirty="0">
          <a:solidFill>
            <a:schemeClr val="tx1"/>
          </a:solidFill>
          <a:latin typeface="+mn-lt"/>
          <a:ea typeface="+mn-ea"/>
          <a:cs typeface="汉仪大宋简"/>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lang="zh-CN" altLang="en-US" sz="3600" kern="1200" dirty="0">
          <a:solidFill>
            <a:schemeClr val="tx1"/>
          </a:solidFill>
          <a:latin typeface="+mn-lt"/>
          <a:ea typeface="+mn-ea"/>
          <a:cs typeface="汉仪大宋简"/>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lang="zh-CN" altLang="en-US" sz="3600" kern="1200" dirty="0">
          <a:solidFill>
            <a:schemeClr val="tx1"/>
          </a:solidFill>
          <a:latin typeface="+mn-lt"/>
          <a:ea typeface="+mn-ea"/>
          <a:cs typeface="汉仪大宋简"/>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lang="zh-CN" altLang="en-US" sz="3600" kern="1200" dirty="0">
          <a:solidFill>
            <a:schemeClr val="tx1"/>
          </a:solidFill>
          <a:latin typeface="+mn-lt"/>
          <a:ea typeface="+mn-ea"/>
          <a:cs typeface="汉仪大宋简"/>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33413" y="-714375"/>
            <a:ext cx="788670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lstStyle/>
          <a:p>
            <a:pPr lvl="0"/>
            <a:r>
              <a:rPr lang="zh-CN" altLang="en-US"/>
              <a:t>单击此处编辑母版标题样式</a:t>
            </a:r>
            <a:endParaRPr lang="en-US" altLang="zh-CN"/>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825">
                <a:solidFill>
                  <a:prstClr val="black">
                    <a:lumMod val="65000"/>
                    <a:lumOff val="35000"/>
                  </a:prstClr>
                </a:solidFill>
                <a:latin typeface="+mn-lt"/>
                <a:ea typeface="+mn-ea"/>
              </a:defRPr>
            </a:lvl1pPr>
          </a:lstStyle>
          <a:p>
            <a:pPr>
              <a:defRPr/>
            </a:pPr>
            <a:fld id="{4F6067D6-D15B-4724-87A2-95D50A5CE493}" type="datetimeFigureOut">
              <a:rPr lang="zh-CN" altLang="en-US"/>
              <a:t>2020/12/14</a:t>
            </a:fld>
            <a:endParaRPr lang="zh-CN" alt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825">
                <a:solidFill>
                  <a:prstClr val="black">
                    <a:lumMod val="65000"/>
                    <a:lumOff val="35000"/>
                  </a:prstClr>
                </a:solidFill>
                <a:latin typeface="+mn-lt"/>
                <a:ea typeface="+mn-ea"/>
              </a:defRPr>
            </a:lvl1pPr>
          </a:lstStyle>
          <a:p>
            <a:pPr>
              <a:defRPr/>
            </a:pPr>
            <a:endParaRPr lang="zh-CN" altLang="en-US"/>
          </a:p>
        </p:txBody>
      </p:sp>
      <p:sp>
        <p:nvSpPr>
          <p:cNvPr id="6" name="Slide Number Placeholder 5"/>
          <p:cNvSpPr>
            <a:spLocks noGrp="1"/>
          </p:cNvSpPr>
          <p:nvPr>
            <p:ph type="sldNum" sz="quarter" idx="4"/>
          </p:nvPr>
        </p:nvSpPr>
        <p:spPr>
          <a:xfrm>
            <a:off x="6462713" y="6356350"/>
            <a:ext cx="2057400" cy="365125"/>
          </a:xfrm>
          <a:prstGeom prst="rect">
            <a:avLst/>
          </a:prstGeom>
        </p:spPr>
        <p:txBody>
          <a:bodyPr vert="horz" wrap="square" lIns="91440" tIns="45720" rIns="91440" bIns="45720" numCol="1" anchor="ctr" anchorCtr="0" compatLnSpc="1"/>
          <a:lstStyle>
            <a:lvl1pPr algn="r" eaLnBrk="1" hangingPunct="1">
              <a:defRPr sz="800" smtClean="0">
                <a:solidFill>
                  <a:srgbClr val="898989"/>
                </a:solidFill>
              </a:defRPr>
            </a:lvl1pPr>
          </a:lstStyle>
          <a:p>
            <a:pPr>
              <a:defRPr/>
            </a:pPr>
            <a:fld id="{32D05969-D556-4EC8-92AF-F957A7B940E0}" type="slidenum">
              <a:rPr lang="zh-CN" altLang="en-US"/>
              <a:t>‹#›</a:t>
            </a:fld>
            <a:endParaRPr lang="en-US" altLang="zh-CN"/>
          </a:p>
        </p:txBody>
      </p:sp>
      <p:grpSp>
        <p:nvGrpSpPr>
          <p:cNvPr id="2054" name="组合 6"/>
          <p:cNvGrpSpPr/>
          <p:nvPr userDrawn="1"/>
        </p:nvGrpSpPr>
        <p:grpSpPr bwMode="auto">
          <a:xfrm>
            <a:off x="0" y="6372225"/>
            <a:ext cx="9145588" cy="600075"/>
            <a:chOff x="-670" y="6372000"/>
            <a:chExt cx="12192892" cy="599570"/>
          </a:xfrm>
        </p:grpSpPr>
        <p:sp>
          <p:nvSpPr>
            <p:cNvPr id="8" name="矩形 7"/>
            <p:cNvSpPr/>
            <p:nvPr/>
          </p:nvSpPr>
          <p:spPr>
            <a:xfrm>
              <a:off x="-670" y="6372000"/>
              <a:ext cx="12192892" cy="504400"/>
            </a:xfrm>
            <a:prstGeom prst="rect">
              <a:avLst/>
            </a:prstGeom>
            <a:gradFill flip="none" rotWithShape="1">
              <a:gsLst>
                <a:gs pos="100000">
                  <a:srgbClr val="002953"/>
                </a:gs>
                <a:gs pos="48000">
                  <a:srgbClr val="024C89"/>
                </a:gs>
                <a:gs pos="0">
                  <a:srgbClr val="00295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solidFill>
                  <a:prstClr val="white"/>
                </a:solidFill>
              </a:endParaRPr>
            </a:p>
          </p:txBody>
        </p:sp>
        <p:sp>
          <p:nvSpPr>
            <p:cNvPr id="9" name="矩形 8"/>
            <p:cNvSpPr/>
            <p:nvPr/>
          </p:nvSpPr>
          <p:spPr>
            <a:xfrm flipV="1">
              <a:off x="-670" y="6389448"/>
              <a:ext cx="12192892" cy="19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2058" name="标题 1"/>
            <p:cNvSpPr txBox="1">
              <a:spLocks noChangeArrowheads="1"/>
            </p:cNvSpPr>
            <p:nvPr/>
          </p:nvSpPr>
          <p:spPr bwMode="auto">
            <a:xfrm>
              <a:off x="7373056" y="6476687"/>
              <a:ext cx="3600089" cy="494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defTabSz="685800">
                <a:defRPr>
                  <a:solidFill>
                    <a:schemeClr val="tx1"/>
                  </a:solidFill>
                  <a:latin typeface="Arial" panose="020B0604020202020204" pitchFamily="34" charset="0"/>
                  <a:ea typeface="宋体" panose="02010600030101010101" pitchFamily="2" charset="-122"/>
                </a:defRPr>
              </a:lvl1pPr>
              <a:lvl2pPr marL="742950" indent="-285750" defTabSz="685800">
                <a:defRPr>
                  <a:solidFill>
                    <a:schemeClr val="tx1"/>
                  </a:solidFill>
                  <a:latin typeface="Arial" panose="020B0604020202020204" pitchFamily="34" charset="0"/>
                  <a:ea typeface="宋体" panose="02010600030101010101" pitchFamily="2" charset="-122"/>
                </a:defRPr>
              </a:lvl2pPr>
              <a:lvl3pPr marL="1143000" indent="-228600" defTabSz="685800">
                <a:defRPr>
                  <a:solidFill>
                    <a:schemeClr val="tx1"/>
                  </a:solidFill>
                  <a:latin typeface="Arial" panose="020B0604020202020204" pitchFamily="34" charset="0"/>
                  <a:ea typeface="宋体" panose="02010600030101010101" pitchFamily="2" charset="-122"/>
                </a:defRPr>
              </a:lvl3pPr>
              <a:lvl4pPr marL="1600200" indent="-228600" defTabSz="685800">
                <a:defRPr>
                  <a:solidFill>
                    <a:schemeClr val="tx1"/>
                  </a:solidFill>
                  <a:latin typeface="Arial" panose="020B0604020202020204" pitchFamily="34" charset="0"/>
                  <a:ea typeface="宋体" panose="02010600030101010101" pitchFamily="2" charset="-122"/>
                </a:defRPr>
              </a:lvl4pPr>
              <a:lvl5pPr marL="2057400" indent="-228600" defTabSz="685800">
                <a:defRPr>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90000"/>
                </a:lnSpc>
              </a:pPr>
              <a:r>
                <a:rPr lang="en-US" altLang="zh-CN" sz="2200" b="1">
                  <a:solidFill>
                    <a:srgbClr val="FFFFFF"/>
                  </a:solidFill>
                  <a:ea typeface="微软雅黑" panose="020B0503020204020204" pitchFamily="34" charset="-122"/>
                  <a:cs typeface="Arial" panose="020B0604020202020204" pitchFamily="34" charset="0"/>
                </a:rPr>
                <a:t>www.chuangzaolun.com</a:t>
              </a:r>
              <a:endParaRPr lang="zh-CN" altLang="en-US" sz="2200" b="1">
                <a:solidFill>
                  <a:srgbClr val="FFFFFF"/>
                </a:solidFill>
                <a:ea typeface="微软雅黑" panose="020B0503020204020204" pitchFamily="34" charset="-122"/>
                <a:cs typeface="Arial" panose="020B0604020202020204" pitchFamily="34" charset="0"/>
              </a:endParaRPr>
            </a:p>
          </p:txBody>
        </p:sp>
      </p:grpSp>
      <p:pic>
        <p:nvPicPr>
          <p:cNvPr id="2055" name="图片 11"/>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6513" y="6264275"/>
            <a:ext cx="841375"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45" r:id="rId1"/>
    <p:sldLayoutId id="2147483746" r:id="rId2"/>
  </p:sldLayoutIdLst>
  <p:txStyles>
    <p:titleStyle>
      <a:lvl1pPr algn="l" defTabSz="685800" rtl="0" eaLnBrk="0" fontAlgn="base" hangingPunct="0">
        <a:lnSpc>
          <a:spcPct val="90000"/>
        </a:lnSpc>
        <a:spcBef>
          <a:spcPct val="0"/>
        </a:spcBef>
        <a:spcAft>
          <a:spcPct val="0"/>
        </a:spcAft>
        <a:defRPr sz="3200" kern="1200">
          <a:solidFill>
            <a:schemeClr val="tx1"/>
          </a:solidFill>
          <a:latin typeface="Arial" panose="020B0604020202020204" pitchFamily="34" charset="0"/>
          <a:ea typeface="+mj-ea"/>
          <a:cs typeface="Arial" panose="020B0604020202020204" pitchFamily="34" charset="0"/>
        </a:defRPr>
      </a:lvl1pPr>
      <a:lvl2pPr algn="l" defTabSz="685800" rtl="0" eaLnBrk="0" fontAlgn="base" hangingPunct="0">
        <a:lnSpc>
          <a:spcPct val="90000"/>
        </a:lnSpc>
        <a:spcBef>
          <a:spcPct val="0"/>
        </a:spcBef>
        <a:spcAft>
          <a:spcPct val="0"/>
        </a:spcAft>
        <a:defRPr sz="3200">
          <a:solidFill>
            <a:schemeClr val="tx1"/>
          </a:solidFill>
          <a:latin typeface="Arial" panose="020B0604020202020204" pitchFamily="34" charset="0"/>
          <a:cs typeface="Arial" panose="020B0604020202020204" pitchFamily="34" charset="0"/>
        </a:defRPr>
      </a:lvl2pPr>
      <a:lvl3pPr algn="l" defTabSz="685800" rtl="0" eaLnBrk="0" fontAlgn="base" hangingPunct="0">
        <a:lnSpc>
          <a:spcPct val="90000"/>
        </a:lnSpc>
        <a:spcBef>
          <a:spcPct val="0"/>
        </a:spcBef>
        <a:spcAft>
          <a:spcPct val="0"/>
        </a:spcAft>
        <a:defRPr sz="3200">
          <a:solidFill>
            <a:schemeClr val="tx1"/>
          </a:solidFill>
          <a:latin typeface="Arial" panose="020B0604020202020204" pitchFamily="34" charset="0"/>
          <a:cs typeface="Arial" panose="020B0604020202020204" pitchFamily="34" charset="0"/>
        </a:defRPr>
      </a:lvl3pPr>
      <a:lvl4pPr algn="l" defTabSz="685800" rtl="0" eaLnBrk="0" fontAlgn="base" hangingPunct="0">
        <a:lnSpc>
          <a:spcPct val="90000"/>
        </a:lnSpc>
        <a:spcBef>
          <a:spcPct val="0"/>
        </a:spcBef>
        <a:spcAft>
          <a:spcPct val="0"/>
        </a:spcAft>
        <a:defRPr sz="3200">
          <a:solidFill>
            <a:schemeClr val="tx1"/>
          </a:solidFill>
          <a:latin typeface="Arial" panose="020B0604020202020204" pitchFamily="34" charset="0"/>
          <a:cs typeface="Arial" panose="020B0604020202020204" pitchFamily="34" charset="0"/>
        </a:defRPr>
      </a:lvl4pPr>
      <a:lvl5pPr algn="l" defTabSz="685800" rtl="0" eaLnBrk="0" fontAlgn="base" hangingPunct="0">
        <a:lnSpc>
          <a:spcPct val="90000"/>
        </a:lnSpc>
        <a:spcBef>
          <a:spcPct val="0"/>
        </a:spcBef>
        <a:spcAft>
          <a:spcPct val="0"/>
        </a:spcAft>
        <a:defRPr sz="3200">
          <a:solidFill>
            <a:schemeClr val="tx1"/>
          </a:solidFill>
          <a:latin typeface="Arial" panose="020B0604020202020204" pitchFamily="34" charset="0"/>
          <a:cs typeface="Arial" panose="020B0604020202020204" pitchFamily="34" charset="0"/>
        </a:defRPr>
      </a:lvl5pPr>
      <a:lvl6pPr marL="457200" algn="l" defTabSz="685800" rtl="0" fontAlgn="base">
        <a:lnSpc>
          <a:spcPct val="90000"/>
        </a:lnSpc>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914400" algn="l" defTabSz="685800" rtl="0" fontAlgn="base">
        <a:lnSpc>
          <a:spcPct val="90000"/>
        </a:lnSpc>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1371600" algn="l" defTabSz="685800" rtl="0" fontAlgn="base">
        <a:lnSpc>
          <a:spcPct val="90000"/>
        </a:lnSpc>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1828800" algn="l" defTabSz="685800" rtl="0" fontAlgn="base">
        <a:lnSpc>
          <a:spcPct val="90000"/>
        </a:lnSpc>
        <a:spcBef>
          <a:spcPct val="0"/>
        </a:spcBef>
        <a:spcAft>
          <a:spcPct val="0"/>
        </a:spcAft>
        <a:defRPr sz="3200">
          <a:solidFill>
            <a:schemeClr val="tx1"/>
          </a:solidFill>
          <a:latin typeface="Arial" panose="020B0604020202020204" pitchFamily="34" charset="0"/>
          <a:cs typeface="Arial" panose="020B0604020202020204" pitchFamily="34" charset="0"/>
        </a:defRPr>
      </a:lvl9pPr>
    </p:titleStyle>
    <p:bodyStyle>
      <a:lvl1pPr marL="171450" indent="-171450" algn="l" defTabSz="685800" rtl="0" eaLnBrk="0" fontAlgn="base" hangingPunct="0">
        <a:lnSpc>
          <a:spcPct val="90000"/>
        </a:lnSpc>
        <a:spcBef>
          <a:spcPts val="750"/>
        </a:spcBef>
        <a:spcAft>
          <a:spcPct val="0"/>
        </a:spcAft>
        <a:buFont typeface="Wingdings 2" panose="05020102010507070707" pitchFamily="18" charset="2"/>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Wingdings 2" panose="05020102010507070707" pitchFamily="18" charset="2"/>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Wingdings 2" panose="05020102010507070707" pitchFamily="18" charset="2"/>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5pPr>
      <a:lvl6pPr marL="18859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6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67.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6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8.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69.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69.xml"/><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70.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73.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7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8.png"/><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7.png"/><Relationship Id="rId4" Type="http://schemas.openxmlformats.org/officeDocument/2006/relationships/oleObject" Target="../embeddings/oleObject1.bin"/></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71.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7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5.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76.xml"/><Relationship Id="rId4" Type="http://schemas.openxmlformats.org/officeDocument/2006/relationships/image" Target="../media/image28.jpeg"/></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76.xml"/><Relationship Id="rId4" Type="http://schemas.openxmlformats.org/officeDocument/2006/relationships/image" Target="../media/image30.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7.xml"/></Relationships>
</file>

<file path=ppt/slides/_rels/slide2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 Id="rId9"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28.xml"/><Relationship Id="rId1" Type="http://schemas.openxmlformats.org/officeDocument/2006/relationships/slideLayout" Target="../slideLayouts/slideLayout86.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9.xml"/><Relationship Id="rId1" Type="http://schemas.openxmlformats.org/officeDocument/2006/relationships/slideLayout" Target="../slideLayouts/slideLayout79.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31.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31.xml"/><Relationship Id="rId1" Type="http://schemas.openxmlformats.org/officeDocument/2006/relationships/slideLayout" Target="../slideLayouts/slideLayout86.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2.xml"/><Relationship Id="rId1" Type="http://schemas.openxmlformats.org/officeDocument/2006/relationships/slideLayout" Target="../slideLayouts/slideLayout80.xml"/><Relationship Id="rId4" Type="http://schemas.openxmlformats.org/officeDocument/2006/relationships/image" Target="../media/image39.jpeg"/></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3.xml"/><Relationship Id="rId1" Type="http://schemas.openxmlformats.org/officeDocument/2006/relationships/slideLayout" Target="../slideLayouts/slideLayout81.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4.xml"/><Relationship Id="rId1" Type="http://schemas.openxmlformats.org/officeDocument/2006/relationships/slideLayout" Target="../slideLayouts/slideLayout81.xml"/></Relationships>
</file>

<file path=ppt/slides/_rels/slide3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6.xml"/><Relationship Id="rId1" Type="http://schemas.openxmlformats.org/officeDocument/2006/relationships/slideLayout" Target="../slideLayouts/slideLayout82.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7.xml"/><Relationship Id="rId1" Type="http://schemas.openxmlformats.org/officeDocument/2006/relationships/slideLayout" Target="../slideLayouts/slideLayout83.xml"/></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8.xml"/><Relationship Id="rId1" Type="http://schemas.openxmlformats.org/officeDocument/2006/relationships/slideLayout" Target="../slideLayouts/slideLayout84.xml"/><Relationship Id="rId4" Type="http://schemas.openxmlformats.org/officeDocument/2006/relationships/image" Target="../media/image44.GIF"/></Relationships>
</file>

<file path=ppt/slides/_rels/slide3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9.xml"/><Relationship Id="rId1" Type="http://schemas.openxmlformats.org/officeDocument/2006/relationships/slideLayout" Target="../slideLayouts/slideLayout8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5.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0.xml"/><Relationship Id="rId1" Type="http://schemas.openxmlformats.org/officeDocument/2006/relationships/slideLayout" Target="../slideLayouts/slideLayout88.xml"/><Relationship Id="rId4" Type="http://schemas.openxmlformats.org/officeDocument/2006/relationships/image" Target="../media/image46.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88.xml"/><Relationship Id="rId1" Type="http://schemas.openxmlformats.org/officeDocument/2006/relationships/vmlDrawing" Target="../drawings/vmlDrawing2.vml"/><Relationship Id="rId6" Type="http://schemas.openxmlformats.org/officeDocument/2006/relationships/image" Target="../media/image44.GIF"/><Relationship Id="rId5" Type="http://schemas.openxmlformats.org/officeDocument/2006/relationships/image" Target="../media/image8.png"/><Relationship Id="rId4" Type="http://schemas.openxmlformats.org/officeDocument/2006/relationships/oleObject" Target="../embeddings/oleObject3.bin"/></Relationships>
</file>

<file path=ppt/slides/_rels/slide4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86.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4.xml"/><Relationship Id="rId1" Type="http://schemas.openxmlformats.org/officeDocument/2006/relationships/slideLayout" Target="../slideLayouts/slideLayout92.xml"/></Relationships>
</file>

<file path=ppt/slides/_rels/slide4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5.xml"/><Relationship Id="rId1" Type="http://schemas.openxmlformats.org/officeDocument/2006/relationships/slideLayout" Target="../slideLayouts/slideLayout94.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86.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86.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66.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6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图片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49438"/>
            <a:ext cx="9144000" cy="314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5"/>
          <p:cNvSpPr>
            <a:spLocks noChangeArrowheads="1"/>
          </p:cNvSpPr>
          <p:nvPr/>
        </p:nvSpPr>
        <p:spPr bwMode="auto">
          <a:xfrm>
            <a:off x="0" y="1773238"/>
            <a:ext cx="9142413" cy="76200"/>
          </a:xfrm>
          <a:prstGeom prst="rect">
            <a:avLst/>
          </a:prstGeom>
          <a:solidFill>
            <a:srgbClr val="C2C2C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600">
                <a:solidFill>
                  <a:schemeClr val="tx1"/>
                </a:solidFill>
                <a:latin typeface="Arial" panose="020B0604020202020204" pitchFamily="34" charset="0"/>
                <a:ea typeface="汉仪大宋简"/>
                <a:cs typeface="Arial" panose="020B0604020202020204" pitchFamily="34" charset="0"/>
              </a:defRPr>
            </a:lvl1pPr>
            <a:lvl2pPr marL="742950" indent="-28575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2pPr>
            <a:lvl3pPr marL="11430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3pPr>
            <a:lvl4pPr marL="16002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4pPr>
            <a:lvl5pPr marL="20574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5pPr>
            <a:lvl6pPr marL="25146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6pPr>
            <a:lvl7pPr marL="29718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7pPr>
            <a:lvl8pPr marL="34290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8pPr>
            <a:lvl9pPr marL="38862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9pPr>
          </a:lstStyle>
          <a:p>
            <a:pPr eaLnBrk="1" hangingPunct="1">
              <a:lnSpc>
                <a:spcPct val="100000"/>
              </a:lnSpc>
              <a:spcBef>
                <a:spcPct val="0"/>
              </a:spcBef>
              <a:buFontTx/>
              <a:buNone/>
            </a:pPr>
            <a:endParaRPr lang="zh-CN" altLang="en-US" sz="1800">
              <a:ea typeface="宋体" panose="02010600030101010101" pitchFamily="2" charset="-122"/>
            </a:endParaRPr>
          </a:p>
        </p:txBody>
      </p:sp>
      <p:sp>
        <p:nvSpPr>
          <p:cNvPr id="10" name="Rectangle 5"/>
          <p:cNvSpPr>
            <a:spLocks noChangeArrowheads="1"/>
          </p:cNvSpPr>
          <p:nvPr/>
        </p:nvSpPr>
        <p:spPr bwMode="auto">
          <a:xfrm>
            <a:off x="0" y="4979988"/>
            <a:ext cx="9142413" cy="76200"/>
          </a:xfrm>
          <a:prstGeom prst="rect">
            <a:avLst/>
          </a:prstGeom>
          <a:solidFill>
            <a:srgbClr val="C2C2C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600">
                <a:solidFill>
                  <a:schemeClr val="tx1"/>
                </a:solidFill>
                <a:latin typeface="Arial" panose="020B0604020202020204" pitchFamily="34" charset="0"/>
                <a:ea typeface="汉仪大宋简"/>
                <a:cs typeface="Arial" panose="020B0604020202020204" pitchFamily="34" charset="0"/>
              </a:defRPr>
            </a:lvl1pPr>
            <a:lvl2pPr marL="742950" indent="-28575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2pPr>
            <a:lvl3pPr marL="11430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3pPr>
            <a:lvl4pPr marL="16002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4pPr>
            <a:lvl5pPr marL="20574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5pPr>
            <a:lvl6pPr marL="25146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6pPr>
            <a:lvl7pPr marL="29718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7pPr>
            <a:lvl8pPr marL="34290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8pPr>
            <a:lvl9pPr marL="38862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9pPr>
          </a:lstStyle>
          <a:p>
            <a:pPr eaLnBrk="1" hangingPunct="1">
              <a:lnSpc>
                <a:spcPct val="100000"/>
              </a:lnSpc>
              <a:spcBef>
                <a:spcPct val="0"/>
              </a:spcBef>
              <a:buFontTx/>
              <a:buNone/>
            </a:pPr>
            <a:endParaRPr lang="zh-CN" altLang="en-US" sz="1800">
              <a:ea typeface="宋体" panose="02010600030101010101" pitchFamily="2" charset="-122"/>
            </a:endParaRPr>
          </a:p>
        </p:txBody>
      </p:sp>
      <p:sp>
        <p:nvSpPr>
          <p:cNvPr id="69637" name="Rectangle 3"/>
          <p:cNvSpPr txBox="1">
            <a:spLocks noChangeArrowheads="1"/>
          </p:cNvSpPr>
          <p:nvPr/>
        </p:nvSpPr>
        <p:spPr bwMode="auto">
          <a:xfrm>
            <a:off x="1785938" y="2997200"/>
            <a:ext cx="5602287"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3600">
                <a:solidFill>
                  <a:schemeClr val="tx1"/>
                </a:solidFill>
                <a:latin typeface="Arial" panose="020B0604020202020204" pitchFamily="34" charset="0"/>
                <a:ea typeface="汉仪大宋简"/>
                <a:cs typeface="Arial" panose="020B0604020202020204" pitchFamily="34" charset="0"/>
              </a:defRPr>
            </a:lvl1pPr>
            <a:lvl2pPr marL="742950" indent="-28575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2pPr>
            <a:lvl3pPr marL="11430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3pPr>
            <a:lvl4pPr marL="16002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4pPr>
            <a:lvl5pPr marL="20574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5pPr>
            <a:lvl6pPr marL="25146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6pPr>
            <a:lvl7pPr marL="29718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7pPr>
            <a:lvl8pPr marL="34290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8pPr>
            <a:lvl9pPr marL="38862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9pPr>
          </a:lstStyle>
          <a:p>
            <a:pPr algn="dist" eaLnBrk="1" hangingPunct="1">
              <a:lnSpc>
                <a:spcPct val="100000"/>
              </a:lnSpc>
              <a:spcBef>
                <a:spcPct val="0"/>
              </a:spcBef>
              <a:buFontTx/>
              <a:buNone/>
            </a:pPr>
            <a:r>
              <a:rPr lang="zh-CN" altLang="en-US" sz="6600" b="1">
                <a:solidFill>
                  <a:schemeClr val="bg1"/>
                </a:solidFill>
                <a:latin typeface="微软雅黑" panose="020B0503020204020204" pitchFamily="34" charset="-122"/>
                <a:ea typeface="微软雅黑" panose="020B0503020204020204" pitchFamily="34" charset="-122"/>
              </a:rPr>
              <a:t>生命的起源</a:t>
            </a:r>
          </a:p>
        </p:txBody>
      </p:sp>
      <p:pic>
        <p:nvPicPr>
          <p:cNvPr id="69638" name="图片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32138" y="476250"/>
            <a:ext cx="2879725" cy="116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9639" name="组合 12"/>
          <p:cNvGrpSpPr/>
          <p:nvPr/>
        </p:nvGrpSpPr>
        <p:grpSpPr bwMode="auto">
          <a:xfrm>
            <a:off x="3348038" y="5157788"/>
            <a:ext cx="2519362" cy="1289050"/>
            <a:chOff x="3344264" y="5445224"/>
            <a:chExt cx="2457272" cy="599073"/>
          </a:xfrm>
        </p:grpSpPr>
        <p:sp>
          <p:nvSpPr>
            <p:cNvPr id="69640" name="圆角矩形 59"/>
            <p:cNvSpPr>
              <a:spLocks noChangeArrowheads="1"/>
            </p:cNvSpPr>
            <p:nvPr/>
          </p:nvSpPr>
          <p:spPr bwMode="auto">
            <a:xfrm>
              <a:off x="3344264" y="5445224"/>
              <a:ext cx="2457272" cy="599073"/>
            </a:xfrm>
            <a:prstGeom prst="roundRect">
              <a:avLst>
                <a:gd name="adj" fmla="val 16667"/>
              </a:avLst>
            </a:prstGeom>
            <a:gradFill rotWithShape="1">
              <a:gsLst>
                <a:gs pos="0">
                  <a:srgbClr val="002953"/>
                </a:gs>
                <a:gs pos="56000">
                  <a:srgbClr val="014B88"/>
                </a:gs>
                <a:gs pos="100000">
                  <a:srgbClr val="012B56"/>
                </a:gs>
              </a:gsLst>
              <a:lin ang="10800000"/>
            </a:gradFill>
            <a:ln w="19050">
              <a:solidFill>
                <a:srgbClr val="C2C2C2"/>
              </a:solidFill>
              <a:round/>
            </a:ln>
          </p:spPr>
          <p:txBody>
            <a:bodyPr/>
            <a:lstStyle>
              <a:lvl1pPr>
                <a:lnSpc>
                  <a:spcPct val="90000"/>
                </a:lnSpc>
                <a:spcBef>
                  <a:spcPts val="1000"/>
                </a:spcBef>
                <a:buFont typeface="Arial" panose="020B0604020202020204" pitchFamily="34" charset="0"/>
                <a:buChar char="•"/>
                <a:defRPr sz="3600">
                  <a:solidFill>
                    <a:schemeClr val="tx1"/>
                  </a:solidFill>
                  <a:latin typeface="Arial" panose="020B0604020202020204" pitchFamily="34" charset="0"/>
                  <a:ea typeface="汉仪大宋简"/>
                  <a:cs typeface="Arial" panose="020B0604020202020204" pitchFamily="34" charset="0"/>
                </a:defRPr>
              </a:lvl1pPr>
              <a:lvl2pPr marL="742950" indent="-28575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2pPr>
              <a:lvl3pPr marL="11430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3pPr>
              <a:lvl4pPr marL="16002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4pPr>
              <a:lvl5pPr marL="20574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5pPr>
              <a:lvl6pPr marL="25146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6pPr>
              <a:lvl7pPr marL="29718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7pPr>
              <a:lvl8pPr marL="34290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8pPr>
              <a:lvl9pPr marL="38862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9pPr>
            </a:lstStyle>
            <a:p>
              <a:pPr eaLnBrk="1" hangingPunct="1">
                <a:lnSpc>
                  <a:spcPct val="100000"/>
                </a:lnSpc>
                <a:spcBef>
                  <a:spcPct val="0"/>
                </a:spcBef>
                <a:buFontTx/>
                <a:buNone/>
              </a:pPr>
              <a:endParaRPr lang="zh-CN" altLang="en-US" sz="1800">
                <a:solidFill>
                  <a:srgbClr val="21A3D0"/>
                </a:solidFill>
                <a:ea typeface="宋体" panose="02010600030101010101" pitchFamily="2" charset="-122"/>
              </a:endParaRPr>
            </a:p>
          </p:txBody>
        </p:sp>
        <p:sp>
          <p:nvSpPr>
            <p:cNvPr id="15" name="TextBox 55"/>
            <p:cNvSpPr txBox="1">
              <a:spLocks noChangeArrowheads="1"/>
            </p:cNvSpPr>
            <p:nvPr/>
          </p:nvSpPr>
          <p:spPr bwMode="auto">
            <a:xfrm>
              <a:off x="3491359" y="5476211"/>
              <a:ext cx="2232758" cy="531198"/>
            </a:xfrm>
            <a:prstGeom prst="rect">
              <a:avLst/>
            </a:prstGeom>
            <a:noFill/>
            <a:ln>
              <a:noFill/>
            </a:ln>
            <a:effectLst>
              <a:outerShdw blurRad="50800" dist="38100" dir="5400000" algn="t" rotWithShape="0">
                <a:prstClr val="black">
                  <a:alpha val="40000"/>
                </a:prstClr>
              </a:outerShdw>
            </a:effec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fontAlgn="auto" hangingPunct="1">
                <a:lnSpc>
                  <a:spcPts val="4100"/>
                </a:lnSpc>
                <a:spcBef>
                  <a:spcPts val="0"/>
                </a:spcBef>
                <a:spcAft>
                  <a:spcPts val="0"/>
                </a:spcAft>
                <a:defRPr/>
              </a:pPr>
              <a:r>
                <a:rPr lang="zh-CN" altLang="en-US" sz="4000" b="1" dirty="0">
                  <a:solidFill>
                    <a:schemeClr val="bg1"/>
                  </a:solidFill>
                  <a:latin typeface="微软雅黑" panose="020B0503020204020204" pitchFamily="34" charset="-122"/>
                  <a:ea typeface="微软雅黑" panose="020B0503020204020204" pitchFamily="34" charset="-122"/>
                </a:rPr>
                <a:t>创造科学讲座系列</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16" presetClass="entr" presetSubtype="26"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autoUpdateAnimBg="0"/>
      <p:bldP spid="10" grpId="0" animBg="1"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Title 12"/>
          <p:cNvSpPr>
            <a:spLocks noGrp="1"/>
          </p:cNvSpPr>
          <p:nvPr>
            <p:ph type="title"/>
          </p:nvPr>
        </p:nvSpPr>
        <p:spPr/>
        <p:txBody>
          <a:bodyPr/>
          <a:lstStyle/>
          <a:p>
            <a:pPr algn="ctr" eaLnBrk="1" hangingPunct="1"/>
            <a:r>
              <a:rPr>
                <a:latin typeface="微软雅黑" panose="020B0503020204020204" pitchFamily="34" charset="-122"/>
              </a:rPr>
              <a:t>米勒的实验环境不是实际的地球环境</a:t>
            </a:r>
            <a:endParaRPr lang="en-US"/>
          </a:p>
        </p:txBody>
      </p:sp>
      <p:pic>
        <p:nvPicPr>
          <p:cNvPr id="88068" name="Picture 2" descr="File:Jaspilite banded iron formation (Soudan Iron-Formation, Neoarchean, ~2.69 Ga; Stuntz Bay Road outcrop, Soudan Underground State Park, Soudan, Minnesota, USA) 1 (1919900898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 y="2428875"/>
            <a:ext cx="5143500"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矩形 1"/>
          <p:cNvSpPr/>
          <p:nvPr/>
        </p:nvSpPr>
        <p:spPr>
          <a:xfrm>
            <a:off x="214313" y="787400"/>
            <a:ext cx="8750300" cy="1570038"/>
          </a:xfrm>
          <a:prstGeom prst="rect">
            <a:avLst/>
          </a:prstGeom>
          <a:noFill/>
        </p:spPr>
        <p:style>
          <a:lnRef idx="2">
            <a:schemeClr val="dk1"/>
          </a:lnRef>
          <a:fillRef idx="1">
            <a:schemeClr val="lt1"/>
          </a:fillRef>
          <a:effectRef idx="0">
            <a:schemeClr val="dk1"/>
          </a:effectRef>
          <a:fontRef idx="minor">
            <a:schemeClr val="dk1"/>
          </a:fontRef>
        </p:style>
        <p:txBody>
          <a:bodyPr>
            <a:spAutoFit/>
          </a:bodyPr>
          <a:lstStyle/>
          <a:p>
            <a:pPr eaLnBrk="1" fontAlgn="auto" hangingPunct="1">
              <a:spcBef>
                <a:spcPts val="0"/>
              </a:spcBef>
              <a:spcAft>
                <a:spcPts val="0"/>
              </a:spcAft>
              <a:buSzPct val="50000"/>
              <a:defRPr/>
            </a:pPr>
            <a:r>
              <a:rPr lang="zh-CN" altLang="en-US" sz="3200" dirty="0">
                <a:solidFill>
                  <a:schemeClr val="tx1"/>
                </a:solidFill>
                <a:latin typeface="Arial" panose="020B0604020202020204" pitchFamily="34" charset="0"/>
                <a:ea typeface="汉仪大宋简" panose="02010609000101010101" pitchFamily="49" charset="-122"/>
                <a:cs typeface="Arial" panose="020B0604020202020204" pitchFamily="34" charset="0"/>
              </a:rPr>
              <a:t>到了</a:t>
            </a:r>
            <a:r>
              <a:rPr lang="en-US" altLang="zh-CN" sz="3200" dirty="0">
                <a:solidFill>
                  <a:schemeClr val="tx1"/>
                </a:solidFill>
                <a:latin typeface="Arial" panose="020B0604020202020204" pitchFamily="34" charset="0"/>
                <a:ea typeface="汉仪大宋简" panose="02010609000101010101" pitchFamily="49" charset="-122"/>
                <a:cs typeface="Arial" panose="020B0604020202020204" pitchFamily="34" charset="0"/>
              </a:rPr>
              <a:t>20</a:t>
            </a:r>
            <a:r>
              <a:rPr lang="zh-CN" altLang="en-US" sz="3200" dirty="0">
                <a:solidFill>
                  <a:schemeClr val="tx1"/>
                </a:solidFill>
                <a:latin typeface="Arial" panose="020B0604020202020204" pitchFamily="34" charset="0"/>
                <a:ea typeface="汉仪大宋简" panose="02010609000101010101" pitchFamily="49" charset="-122"/>
                <a:cs typeface="Arial" panose="020B0604020202020204" pitchFamily="34" charset="0"/>
              </a:rPr>
              <a:t>世纪</a:t>
            </a:r>
            <a:r>
              <a:rPr lang="en-US" altLang="zh-CN" sz="3200" dirty="0">
                <a:solidFill>
                  <a:schemeClr val="tx1"/>
                </a:solidFill>
                <a:latin typeface="Arial" panose="020B0604020202020204" pitchFamily="34" charset="0"/>
                <a:ea typeface="汉仪大宋简" panose="02010609000101010101" pitchFamily="49" charset="-122"/>
                <a:cs typeface="Arial" panose="020B0604020202020204" pitchFamily="34" charset="0"/>
              </a:rPr>
              <a:t>80</a:t>
            </a:r>
            <a:r>
              <a:rPr lang="zh-CN" altLang="en-US" sz="3200" dirty="0">
                <a:solidFill>
                  <a:schemeClr val="tx1"/>
                </a:solidFill>
                <a:latin typeface="Arial" panose="020B0604020202020204" pitchFamily="34" charset="0"/>
                <a:ea typeface="汉仪大宋简" panose="02010609000101010101" pitchFamily="49" charset="-122"/>
                <a:cs typeface="Arial" panose="020B0604020202020204" pitchFamily="34" charset="0"/>
              </a:rPr>
              <a:t>年代初，主流科学家一致认为，早在生命出现之前，地球大气中就存在大量的氧气。</a:t>
            </a:r>
            <a:endParaRPr lang="en-US" altLang="zh-CN" sz="3200" dirty="0">
              <a:solidFill>
                <a:schemeClr val="tx1"/>
              </a:solidFill>
              <a:latin typeface="Arial" panose="020B0604020202020204" pitchFamily="34" charset="0"/>
              <a:ea typeface="汉仪大宋简" panose="02010609000101010101" pitchFamily="49" charset="-122"/>
              <a:cs typeface="Arial" panose="020B0604020202020204" pitchFamily="34" charset="0"/>
            </a:endParaRPr>
          </a:p>
        </p:txBody>
      </p:sp>
      <p:sp>
        <p:nvSpPr>
          <p:cNvPr id="23" name="矩形 1"/>
          <p:cNvSpPr/>
          <p:nvPr/>
        </p:nvSpPr>
        <p:spPr>
          <a:xfrm>
            <a:off x="5384800" y="3246438"/>
            <a:ext cx="3616325" cy="1754187"/>
          </a:xfrm>
          <a:prstGeom prst="rect">
            <a:avLst/>
          </a:prstGeom>
          <a:noFill/>
        </p:spPr>
        <p:style>
          <a:lnRef idx="2">
            <a:schemeClr val="dk1"/>
          </a:lnRef>
          <a:fillRef idx="1">
            <a:schemeClr val="lt1"/>
          </a:fillRef>
          <a:effectRef idx="0">
            <a:schemeClr val="dk1"/>
          </a:effectRef>
          <a:fontRef idx="minor">
            <a:schemeClr val="dk1"/>
          </a:fontRef>
        </p:style>
        <p:txBody>
          <a:bodyPr>
            <a:spAutoFit/>
          </a:bodyPr>
          <a:lstStyle/>
          <a:p>
            <a:pPr eaLnBrk="1" fontAlgn="auto" hangingPunct="1">
              <a:spcBef>
                <a:spcPts val="0"/>
              </a:spcBef>
              <a:spcAft>
                <a:spcPts val="0"/>
              </a:spcAft>
              <a:buSzPct val="50000"/>
              <a:defRPr/>
            </a:pPr>
            <a:r>
              <a:rPr lang="zh-CN" altLang="en-US" sz="3600" dirty="0">
                <a:solidFill>
                  <a:schemeClr val="tx1"/>
                </a:solidFill>
                <a:latin typeface="Arial" panose="020B0604020202020204" pitchFamily="34" charset="0"/>
                <a:ea typeface="汉仪大宋简" panose="02010609000101010101" pitchFamily="49" charset="-122"/>
                <a:cs typeface="Arial" panose="020B0604020202020204" pitchFamily="34" charset="0"/>
              </a:rPr>
              <a:t>条带状含铁岩石定年为</a:t>
            </a:r>
            <a:r>
              <a:rPr lang="en-US" altLang="zh-CN" sz="3600" dirty="0">
                <a:solidFill>
                  <a:schemeClr val="tx1"/>
                </a:solidFill>
                <a:latin typeface="Arial" panose="020B0604020202020204" pitchFamily="34" charset="0"/>
                <a:ea typeface="汉仪大宋简" panose="02010609000101010101" pitchFamily="49" charset="-122"/>
                <a:cs typeface="Arial" panose="020B0604020202020204" pitchFamily="34" charset="0"/>
              </a:rPr>
              <a:t>27</a:t>
            </a:r>
            <a:r>
              <a:rPr lang="zh-CN" altLang="en-US" sz="3600" dirty="0">
                <a:solidFill>
                  <a:schemeClr val="tx1"/>
                </a:solidFill>
                <a:latin typeface="Arial" panose="020B0604020202020204" pitchFamily="34" charset="0"/>
                <a:ea typeface="汉仪大宋简" panose="02010609000101010101" pitchFamily="49" charset="-122"/>
                <a:cs typeface="Arial" panose="020B0604020202020204" pitchFamily="34" charset="0"/>
              </a:rPr>
              <a:t>亿年前。灰色带是氧化铁。</a:t>
            </a:r>
            <a:endParaRPr lang="en-US" altLang="zh-CN" sz="3600" dirty="0">
              <a:solidFill>
                <a:schemeClr val="tx1"/>
              </a:solidFill>
              <a:latin typeface="Arial" panose="020B0604020202020204" pitchFamily="34" charset="0"/>
              <a:ea typeface="汉仪大宋简" panose="02010609000101010101" pitchFamily="49" charset="-122"/>
              <a:cs typeface="Arial" panose="020B0604020202020204" pitchFamily="34" charset="0"/>
            </a:endParaRP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6463" y="981075"/>
            <a:ext cx="4779962" cy="504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6" name="Title 12"/>
          <p:cNvSpPr>
            <a:spLocks noGrp="1"/>
          </p:cNvSpPr>
          <p:nvPr>
            <p:ph type="title"/>
          </p:nvPr>
        </p:nvSpPr>
        <p:spPr/>
        <p:txBody>
          <a:bodyPr/>
          <a:lstStyle/>
          <a:p>
            <a:pPr algn="ctr" eaLnBrk="1" hangingPunct="1"/>
            <a:r>
              <a:rPr>
                <a:latin typeface="微软雅黑" panose="020B0503020204020204" pitchFamily="34" charset="-122"/>
              </a:rPr>
              <a:t>米勒的实验环境不是实际的地球环境</a:t>
            </a:r>
            <a:endParaRPr lang="en-US"/>
          </a:p>
        </p:txBody>
      </p:sp>
      <p:grpSp>
        <p:nvGrpSpPr>
          <p:cNvPr id="3" name="组合 11"/>
          <p:cNvGrpSpPr/>
          <p:nvPr/>
        </p:nvGrpSpPr>
        <p:grpSpPr bwMode="auto">
          <a:xfrm>
            <a:off x="107950" y="836613"/>
            <a:ext cx="3095625" cy="5472112"/>
            <a:chOff x="1055440" y="836712"/>
            <a:chExt cx="3096344" cy="5472608"/>
          </a:xfrm>
        </p:grpSpPr>
        <p:sp>
          <p:nvSpPr>
            <p:cNvPr id="2" name="矩形 1"/>
            <p:cNvSpPr/>
            <p:nvPr/>
          </p:nvSpPr>
          <p:spPr>
            <a:xfrm>
              <a:off x="1055440" y="836712"/>
              <a:ext cx="2519948" cy="5472608"/>
            </a:xfrm>
            <a:prstGeom prst="rect">
              <a:avLst/>
            </a:prstGeom>
            <a:solidFill>
              <a:srgbClr val="024B87"/>
            </a:solidFill>
            <a:ln>
              <a:solidFill>
                <a:srgbClr val="024B8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defRPr/>
              </a:pPr>
              <a:r>
                <a:rPr lang="zh-CN" altLang="en-US" sz="2600">
                  <a:solidFill>
                    <a:srgbClr val="FFFF00"/>
                  </a:solidFill>
                  <a:latin typeface="汉仪大宋简"/>
                  <a:ea typeface="汉仪大宋简"/>
                  <a:cs typeface="汉仪大宋简"/>
                </a:rPr>
                <a:t>微小火花，连续几天在同一位置放电</a:t>
              </a:r>
            </a:p>
            <a:p>
              <a:pPr eaLnBrk="1" hangingPunct="1">
                <a:defRPr/>
              </a:pPr>
              <a:r>
                <a:rPr lang="zh-CN" altLang="en-US" sz="2600">
                  <a:solidFill>
                    <a:srgbClr val="FFFFFF"/>
                  </a:solidFill>
                  <a:latin typeface="汉仪大宋简"/>
                  <a:ea typeface="汉仪大宋简"/>
                  <a:cs typeface="汉仪大宋简"/>
                </a:rPr>
                <a:t>实际：</a:t>
              </a:r>
              <a:endParaRPr lang="en-US" altLang="zh-CN" sz="2600">
                <a:solidFill>
                  <a:srgbClr val="FFFFFF"/>
                </a:solidFill>
                <a:latin typeface="汉仪大宋简"/>
                <a:ea typeface="汉仪大宋简"/>
                <a:cs typeface="汉仪大宋简"/>
              </a:endParaRPr>
            </a:p>
            <a:p>
              <a:pPr eaLnBrk="1" hangingPunct="1">
                <a:defRPr/>
              </a:pPr>
              <a:r>
                <a:rPr lang="en-US" altLang="zh-CN" sz="2600">
                  <a:solidFill>
                    <a:srgbClr val="FFFFFF"/>
                  </a:solidFill>
                  <a:latin typeface="汉仪大宋简"/>
                  <a:ea typeface="汉仪大宋简"/>
                  <a:cs typeface="Arial" panose="020B0604020202020204" pitchFamily="34" charset="0"/>
                </a:rPr>
                <a:t>A.</a:t>
              </a:r>
              <a:r>
                <a:rPr lang="zh-CN" altLang="en-US" sz="2600">
                  <a:solidFill>
                    <a:srgbClr val="FFFFFF"/>
                  </a:solidFill>
                  <a:latin typeface="汉仪大宋简"/>
                  <a:ea typeface="汉仪大宋简"/>
                  <a:cs typeface="Arial" panose="020B0604020202020204" pitchFamily="34" charset="0"/>
                </a:rPr>
                <a:t>闪电热量高，会破坏氨基酸</a:t>
              </a:r>
              <a:endParaRPr lang="en-US" altLang="zh-CN" sz="2600">
                <a:solidFill>
                  <a:srgbClr val="FFFFFF"/>
                </a:solidFill>
                <a:latin typeface="汉仪大宋简"/>
                <a:ea typeface="汉仪大宋简"/>
                <a:cs typeface="Arial" panose="020B0604020202020204" pitchFamily="34" charset="0"/>
              </a:endParaRPr>
            </a:p>
            <a:p>
              <a:pPr eaLnBrk="1" hangingPunct="1">
                <a:defRPr/>
              </a:pPr>
              <a:r>
                <a:rPr lang="en-US" altLang="zh-CN" sz="2600">
                  <a:solidFill>
                    <a:srgbClr val="FFFFFF"/>
                  </a:solidFill>
                  <a:latin typeface="汉仪大宋简"/>
                  <a:ea typeface="汉仪大宋简"/>
                  <a:cs typeface="Arial" panose="020B0604020202020204" pitchFamily="34" charset="0"/>
                </a:rPr>
                <a:t>B.</a:t>
              </a:r>
              <a:r>
                <a:rPr lang="zh-CN" altLang="en-US" sz="2600">
                  <a:solidFill>
                    <a:srgbClr val="FFFFFF"/>
                  </a:solidFill>
                  <a:latin typeface="汉仪大宋简"/>
                  <a:ea typeface="汉仪大宋简"/>
                  <a:cs typeface="Arial" panose="020B0604020202020204" pitchFamily="34" charset="0"/>
                </a:rPr>
                <a:t>实验的两天内在同一位置产生的能量，比海洋中一个固定地方经过四千万年所得到的能量还多</a:t>
              </a:r>
            </a:p>
          </p:txBody>
        </p:sp>
        <p:cxnSp>
          <p:nvCxnSpPr>
            <p:cNvPr id="7" name="直接连接符 6"/>
            <p:cNvCxnSpPr/>
            <p:nvPr/>
          </p:nvCxnSpPr>
          <p:spPr>
            <a:xfrm flipH="1" flipV="1">
              <a:off x="3575388" y="1773422"/>
              <a:ext cx="576396" cy="57472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90118" name="组合 10"/>
          <p:cNvGrpSpPr/>
          <p:nvPr/>
        </p:nvGrpSpPr>
        <p:grpSpPr bwMode="auto">
          <a:xfrm>
            <a:off x="5903913" y="836613"/>
            <a:ext cx="3132137" cy="1871662"/>
            <a:chOff x="7536160" y="836712"/>
            <a:chExt cx="3131840" cy="1872208"/>
          </a:xfrm>
        </p:grpSpPr>
        <p:sp>
          <p:nvSpPr>
            <p:cNvPr id="17" name="矩形 16"/>
            <p:cNvSpPr/>
            <p:nvPr/>
          </p:nvSpPr>
          <p:spPr>
            <a:xfrm>
              <a:off x="8580636" y="836712"/>
              <a:ext cx="2087364" cy="1872208"/>
            </a:xfrm>
            <a:prstGeom prst="rect">
              <a:avLst/>
            </a:prstGeom>
            <a:solidFill>
              <a:srgbClr val="024B87"/>
            </a:solidFill>
            <a:ln>
              <a:solidFill>
                <a:srgbClr val="024B8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zh-CN" altLang="en-US" sz="2800" dirty="0">
                  <a:solidFill>
                    <a:srgbClr val="FFFF00"/>
                  </a:solidFill>
                  <a:latin typeface="汉仪大宋简" panose="02010609000101010101" pitchFamily="49" charset="-122"/>
                  <a:ea typeface="汉仪大宋简" panose="02010609000101010101" pitchFamily="49" charset="-122"/>
                </a:rPr>
                <a:t>隔出游离氧</a:t>
              </a:r>
            </a:p>
            <a:p>
              <a:pPr eaLnBrk="1" fontAlgn="auto" hangingPunct="1">
                <a:spcBef>
                  <a:spcPts val="0"/>
                </a:spcBef>
                <a:spcAft>
                  <a:spcPts val="0"/>
                </a:spcAft>
                <a:defRPr/>
              </a:pPr>
              <a:r>
                <a:rPr lang="zh-CN" altLang="en-US" sz="2800" dirty="0">
                  <a:latin typeface="汉仪大宋简" panose="02010609000101010101" pitchFamily="49" charset="-122"/>
                  <a:ea typeface="汉仪大宋简" panose="02010609000101010101" pitchFamily="49" charset="-122"/>
                </a:rPr>
                <a:t>实际：地球大气中一直存在游离氧</a:t>
              </a:r>
            </a:p>
          </p:txBody>
        </p:sp>
        <p:cxnSp>
          <p:nvCxnSpPr>
            <p:cNvPr id="22" name="直接连接符 21"/>
            <p:cNvCxnSpPr>
              <a:endCxn id="17" idx="1"/>
            </p:cNvCxnSpPr>
            <p:nvPr/>
          </p:nvCxnSpPr>
          <p:spPr>
            <a:xfrm flipV="1">
              <a:off x="7536160" y="1773610"/>
              <a:ext cx="1044476" cy="93531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5" name="组合 9"/>
          <p:cNvGrpSpPr/>
          <p:nvPr/>
        </p:nvGrpSpPr>
        <p:grpSpPr bwMode="auto">
          <a:xfrm>
            <a:off x="4716463" y="3357563"/>
            <a:ext cx="4319587" cy="2951162"/>
            <a:chOff x="7032104" y="3356992"/>
            <a:chExt cx="4320480" cy="2952328"/>
          </a:xfrm>
        </p:grpSpPr>
        <p:sp>
          <p:nvSpPr>
            <p:cNvPr id="19" name="矩形 18"/>
            <p:cNvSpPr/>
            <p:nvPr/>
          </p:nvSpPr>
          <p:spPr>
            <a:xfrm>
              <a:off x="8256319" y="3356992"/>
              <a:ext cx="3096265" cy="2952328"/>
            </a:xfrm>
            <a:prstGeom prst="rect">
              <a:avLst/>
            </a:prstGeom>
            <a:solidFill>
              <a:srgbClr val="024B87"/>
            </a:solidFill>
            <a:ln>
              <a:solidFill>
                <a:srgbClr val="024B8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defRPr/>
              </a:pPr>
              <a:r>
                <a:rPr lang="zh-CN" altLang="en-US" sz="2600">
                  <a:solidFill>
                    <a:srgbClr val="FFFF00"/>
                  </a:solidFill>
                  <a:latin typeface="汉仪大宋简"/>
                  <a:ea typeface="汉仪大宋简"/>
                  <a:cs typeface="汉仪大宋简"/>
                </a:rPr>
                <a:t>添加装置把氨基酸抽出去，以免继续反应、消失</a:t>
              </a:r>
              <a:r>
                <a:rPr lang="en-US" altLang="zh-CN" sz="2600">
                  <a:solidFill>
                    <a:srgbClr val="FFFF00"/>
                  </a:solidFill>
                  <a:latin typeface="汉仪大宋简"/>
                  <a:ea typeface="汉仪大宋简"/>
                  <a:cs typeface="汉仪大宋简"/>
                </a:rPr>
                <a:t>.</a:t>
              </a:r>
              <a:r>
                <a:rPr lang="zh-CN" altLang="en-US" sz="2600">
                  <a:solidFill>
                    <a:srgbClr val="FFFFFF"/>
                  </a:solidFill>
                  <a:latin typeface="汉仪大宋简"/>
                  <a:ea typeface="汉仪大宋简"/>
                  <a:cs typeface="汉仪大宋简"/>
                </a:rPr>
                <a:t>实际：氨基酸很快被阳光、热量分解，或与其它化学物质反应，就被破坏掉</a:t>
              </a:r>
            </a:p>
          </p:txBody>
        </p:sp>
        <p:cxnSp>
          <p:nvCxnSpPr>
            <p:cNvPr id="24" name="直接连接符 23"/>
            <p:cNvCxnSpPr/>
            <p:nvPr/>
          </p:nvCxnSpPr>
          <p:spPr>
            <a:xfrm flipV="1">
              <a:off x="7032104" y="4292398"/>
              <a:ext cx="1224215" cy="72101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1" descr="Left and Right hand amino acid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1341438"/>
            <a:ext cx="6897687" cy="394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标题 1"/>
          <p:cNvSpPr txBox="1"/>
          <p:nvPr/>
        </p:nvSpPr>
        <p:spPr>
          <a:xfrm>
            <a:off x="457200" y="214313"/>
            <a:ext cx="8229600" cy="990600"/>
          </a:xfrm>
          <a:prstGeom prst="rect">
            <a:avLst/>
          </a:prstGeom>
        </p:spPr>
        <p:txBody>
          <a:bodyPr>
            <a:normAutofit/>
          </a:bodyPr>
          <a:lstStyle/>
          <a:p>
            <a:pPr algn="ctr" eaLnBrk="1" fontAlgn="auto" hangingPunct="1">
              <a:spcAft>
                <a:spcPts val="0"/>
              </a:spcAft>
              <a:defRPr/>
            </a:pPr>
            <a:endParaRPr lang="zh-CN" altLang="en-US" sz="3600" dirty="0">
              <a:solidFill>
                <a:srgbClr val="FF0000"/>
              </a:solidFill>
              <a:latin typeface="+mj-lt"/>
              <a:ea typeface="+mj-ea"/>
              <a:cs typeface="+mj-cs"/>
            </a:endParaRPr>
          </a:p>
        </p:txBody>
      </p:sp>
      <p:sp>
        <p:nvSpPr>
          <p:cNvPr id="2" name="矩形 1"/>
          <p:cNvSpPr/>
          <p:nvPr/>
        </p:nvSpPr>
        <p:spPr>
          <a:xfrm>
            <a:off x="1116013" y="5229225"/>
            <a:ext cx="6911975" cy="1008063"/>
          </a:xfrm>
          <a:prstGeom prst="rect">
            <a:avLst/>
          </a:prstGeom>
          <a:solidFill>
            <a:srgbClr val="002B5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CN" altLang="en-US" sz="3200" dirty="0">
                <a:latin typeface="汉仪大宋简" panose="02010609000101010101" pitchFamily="49" charset="-122"/>
                <a:ea typeface="汉仪大宋简" panose="02010609000101010101" pitchFamily="49" charset="-122"/>
              </a:rPr>
              <a:t>实际：生命体仅使用左旋氨基酸。</a:t>
            </a:r>
            <a:endParaRPr lang="en-US" altLang="zh-CN" sz="3200" dirty="0">
              <a:latin typeface="汉仪大宋简" panose="02010609000101010101" pitchFamily="49" charset="-122"/>
              <a:ea typeface="汉仪大宋简" panose="02010609000101010101" pitchFamily="49" charset="-122"/>
            </a:endParaRPr>
          </a:p>
          <a:p>
            <a:pPr algn="ctr" eaLnBrk="1" fontAlgn="auto" hangingPunct="1">
              <a:spcBef>
                <a:spcPts val="0"/>
              </a:spcBef>
              <a:spcAft>
                <a:spcPts val="0"/>
              </a:spcAft>
              <a:defRPr/>
            </a:pPr>
            <a:r>
              <a:rPr lang="zh-CN" altLang="en-US" sz="3200" dirty="0">
                <a:latin typeface="汉仪大宋简" panose="02010609000101010101" pitchFamily="49" charset="-122"/>
                <a:ea typeface="汉仪大宋简" panose="02010609000101010101" pitchFamily="49" charset="-122"/>
              </a:rPr>
              <a:t>右旋的会破坏蛋白质的合成。</a:t>
            </a:r>
          </a:p>
        </p:txBody>
      </p:sp>
      <p:sp>
        <p:nvSpPr>
          <p:cNvPr id="3" name="矩形 2"/>
          <p:cNvSpPr/>
          <p:nvPr/>
        </p:nvSpPr>
        <p:spPr>
          <a:xfrm>
            <a:off x="1116013" y="908050"/>
            <a:ext cx="6911975" cy="576263"/>
          </a:xfrm>
          <a:prstGeom prst="rect">
            <a:avLst/>
          </a:prstGeom>
          <a:solidFill>
            <a:srgbClr val="024B8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CN" altLang="en-US" sz="3200" dirty="0">
                <a:solidFill>
                  <a:srgbClr val="FFFF00"/>
                </a:solidFill>
                <a:latin typeface="汉仪大宋简" panose="02010609000101010101" pitchFamily="49" charset="-122"/>
                <a:ea typeface="汉仪大宋简" panose="02010609000101010101" pitchFamily="49" charset="-122"/>
              </a:rPr>
              <a:t>米勒实验产生混合左旋、右旋氨基酸</a:t>
            </a:r>
            <a:endParaRPr lang="en-US" altLang="zh-CN" sz="3200" dirty="0">
              <a:solidFill>
                <a:srgbClr val="FFFF00"/>
              </a:solidFill>
              <a:latin typeface="汉仪大宋简" panose="02010609000101010101" pitchFamily="49" charset="-122"/>
              <a:ea typeface="汉仪大宋简" panose="02010609000101010101" pitchFamily="49" charset="-122"/>
            </a:endParaRPr>
          </a:p>
        </p:txBody>
      </p:sp>
      <p:sp>
        <p:nvSpPr>
          <p:cNvPr id="92166" name="Title 6"/>
          <p:cNvSpPr>
            <a:spLocks noGrp="1"/>
          </p:cNvSpPr>
          <p:nvPr>
            <p:ph type="title"/>
          </p:nvPr>
        </p:nvSpPr>
        <p:spPr/>
        <p:txBody>
          <a:bodyPr/>
          <a:lstStyle/>
          <a:p>
            <a:pPr algn="ctr" eaLnBrk="1" hangingPunct="1"/>
            <a:r>
              <a:rPr>
                <a:latin typeface="微软雅黑" panose="020B0503020204020204" pitchFamily="34" charset="-122"/>
              </a:rPr>
              <a:t>米勒的实验产品：</a:t>
            </a:r>
            <a:r>
              <a:rPr>
                <a:solidFill>
                  <a:srgbClr val="3A3AFE"/>
                </a:solidFill>
                <a:latin typeface="微软雅黑" panose="020B0503020204020204" pitchFamily="34" charset="-122"/>
              </a:rPr>
              <a:t>左旋 </a:t>
            </a:r>
            <a:r>
              <a:rPr lang="en-US" altLang="zh-CN">
                <a:solidFill>
                  <a:srgbClr val="3A3AFE"/>
                </a:solidFill>
                <a:latin typeface="微软雅黑" panose="020B0503020204020204" pitchFamily="34" charset="-122"/>
              </a:rPr>
              <a:t>/</a:t>
            </a:r>
            <a:r>
              <a:rPr>
                <a:solidFill>
                  <a:srgbClr val="3A3AFE"/>
                </a:solidFill>
                <a:latin typeface="微软雅黑" panose="020B0503020204020204" pitchFamily="34" charset="-122"/>
              </a:rPr>
              <a:t>右旋</a:t>
            </a:r>
            <a:endParaRPr lang="en-US">
              <a:solidFill>
                <a:srgbClr val="3A3AFE"/>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
          <p:cNvSpPr txBox="1"/>
          <p:nvPr/>
        </p:nvSpPr>
        <p:spPr>
          <a:xfrm>
            <a:off x="457200" y="214313"/>
            <a:ext cx="8229600" cy="990600"/>
          </a:xfrm>
          <a:prstGeom prst="rect">
            <a:avLst/>
          </a:prstGeom>
        </p:spPr>
        <p:txBody>
          <a:bodyPr>
            <a:normAutofit/>
          </a:bodyPr>
          <a:lstStyle/>
          <a:p>
            <a:pPr algn="ctr" eaLnBrk="1" fontAlgn="auto" hangingPunct="1">
              <a:spcAft>
                <a:spcPts val="0"/>
              </a:spcAft>
              <a:defRPr/>
            </a:pPr>
            <a:endParaRPr lang="zh-CN" altLang="en-US" sz="3600" dirty="0">
              <a:solidFill>
                <a:srgbClr val="FF0000"/>
              </a:solidFill>
              <a:latin typeface="+mj-lt"/>
              <a:ea typeface="+mj-ea"/>
              <a:cs typeface="+mj-cs"/>
            </a:endParaRPr>
          </a:p>
        </p:txBody>
      </p:sp>
      <p:sp>
        <p:nvSpPr>
          <p:cNvPr id="94211" name="Title 6"/>
          <p:cNvSpPr>
            <a:spLocks noGrp="1"/>
          </p:cNvSpPr>
          <p:nvPr>
            <p:ph type="title"/>
          </p:nvPr>
        </p:nvSpPr>
        <p:spPr/>
        <p:txBody>
          <a:bodyPr/>
          <a:lstStyle/>
          <a:p>
            <a:pPr algn="ctr" eaLnBrk="1" hangingPunct="1"/>
            <a:r>
              <a:rPr>
                <a:latin typeface="微软雅黑" panose="020B0503020204020204" pitchFamily="34" charset="-122"/>
              </a:rPr>
              <a:t>米勒的实验产品：</a:t>
            </a:r>
            <a:r>
              <a:rPr>
                <a:solidFill>
                  <a:srgbClr val="3A3AFE"/>
                </a:solidFill>
                <a:latin typeface="微软雅黑" panose="020B0503020204020204" pitchFamily="34" charset="-122"/>
              </a:rPr>
              <a:t>毒物！</a:t>
            </a:r>
            <a:endParaRPr lang="en-US">
              <a:solidFill>
                <a:srgbClr val="3A3AFE"/>
              </a:solidFill>
            </a:endParaRPr>
          </a:p>
        </p:txBody>
      </p:sp>
      <p:sp>
        <p:nvSpPr>
          <p:cNvPr id="9" name="矩形 1"/>
          <p:cNvSpPr/>
          <p:nvPr/>
        </p:nvSpPr>
        <p:spPr>
          <a:xfrm>
            <a:off x="214313" y="714375"/>
            <a:ext cx="8750300" cy="4854575"/>
          </a:xfrm>
          <a:prstGeom prst="rect">
            <a:avLst/>
          </a:prstGeom>
          <a:noFill/>
        </p:spPr>
        <p:style>
          <a:lnRef idx="2">
            <a:schemeClr val="dk1"/>
          </a:lnRef>
          <a:fillRef idx="1">
            <a:schemeClr val="lt1"/>
          </a:fillRef>
          <a:effectRef idx="0">
            <a:schemeClr val="dk1"/>
          </a:effectRef>
          <a:fontRef idx="minor">
            <a:schemeClr val="dk1"/>
          </a:fontRef>
        </p:style>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SzPct val="50000"/>
              <a:defRPr/>
            </a:pPr>
            <a:r>
              <a:rPr lang="zh-CN" altLang="en-US" sz="3900" dirty="0">
                <a:latin typeface="Arial" panose="020B0604020202020204" pitchFamily="34" charset="0"/>
                <a:ea typeface="汉仪大宋简"/>
                <a:cs typeface="Arial" panose="020B0604020202020204" pitchFamily="34" charset="0"/>
              </a:rPr>
              <a:t>更糟糕的是：米勒实验产生了数量远比氨基酸更多的有毒化学物质！</a:t>
            </a:r>
            <a:endParaRPr lang="en-US" altLang="zh-CN" sz="3900" dirty="0">
              <a:latin typeface="Arial" panose="020B0604020202020204" pitchFamily="34" charset="0"/>
              <a:ea typeface="汉仪大宋简"/>
              <a:cs typeface="Arial" panose="020B0604020202020204" pitchFamily="34" charset="0"/>
            </a:endParaRPr>
          </a:p>
          <a:p>
            <a:pPr eaLnBrk="1" hangingPunct="1">
              <a:buSzPct val="50000"/>
              <a:buFont typeface="Wingdings" panose="05000000000000000000" pitchFamily="2" charset="2"/>
              <a:buChar char="l"/>
              <a:defRPr/>
            </a:pPr>
            <a:r>
              <a:rPr lang="zh-CN" altLang="en-US" sz="3900" dirty="0">
                <a:latin typeface="Arial" panose="020B0604020202020204" pitchFamily="34" charset="0"/>
                <a:ea typeface="汉仪大宋简"/>
                <a:cs typeface="Arial" panose="020B0604020202020204" pitchFamily="34" charset="0"/>
              </a:rPr>
              <a:t>溶液中有一氧化碳</a:t>
            </a:r>
            <a:endParaRPr lang="en-US" altLang="zh-CN" sz="3900" dirty="0">
              <a:latin typeface="Arial" panose="020B0604020202020204" pitchFamily="34" charset="0"/>
              <a:ea typeface="汉仪大宋简"/>
              <a:cs typeface="Arial" panose="020B0604020202020204" pitchFamily="34" charset="0"/>
            </a:endParaRPr>
          </a:p>
          <a:p>
            <a:pPr eaLnBrk="1" hangingPunct="1">
              <a:buSzPct val="50000"/>
              <a:buFont typeface="Wingdings" panose="05000000000000000000" pitchFamily="2" charset="2"/>
              <a:buChar char="l"/>
              <a:defRPr/>
            </a:pPr>
            <a:r>
              <a:rPr lang="en-US" altLang="zh-CN" sz="3900" dirty="0">
                <a:latin typeface="Arial" panose="020B0604020202020204" pitchFamily="34" charset="0"/>
                <a:ea typeface="汉仪大宋简"/>
                <a:cs typeface="Arial" panose="020B0604020202020204" pitchFamily="34" charset="0"/>
              </a:rPr>
              <a:t>  “</a:t>
            </a:r>
            <a:r>
              <a:rPr lang="zh-CN" altLang="en-US" sz="3900" dirty="0">
                <a:latin typeface="Arial" panose="020B0604020202020204" pitchFamily="34" charset="0"/>
                <a:ea typeface="汉仪大宋简"/>
                <a:cs typeface="Arial" panose="020B0604020202020204" pitchFamily="34" charset="0"/>
              </a:rPr>
              <a:t>一种对生命有害的焦油状毒性混合物</a:t>
            </a:r>
            <a:r>
              <a:rPr lang="en-US" altLang="zh-CN" sz="3900" dirty="0">
                <a:latin typeface="Arial" panose="020B0604020202020204" pitchFamily="34" charset="0"/>
                <a:ea typeface="汉仪大宋简"/>
                <a:cs typeface="Arial" panose="020B0604020202020204" pitchFamily="34" charset="0"/>
              </a:rPr>
              <a:t>”</a:t>
            </a:r>
            <a:r>
              <a:rPr lang="zh-CN" altLang="en-US" sz="3900" dirty="0">
                <a:latin typeface="Arial" panose="020B0604020202020204" pitchFamily="34" charset="0"/>
                <a:ea typeface="汉仪大宋简"/>
                <a:cs typeface="Arial" panose="020B0604020202020204" pitchFamily="34" charset="0"/>
              </a:rPr>
              <a:t>，氰化物和甲酸</a:t>
            </a:r>
            <a:endParaRPr lang="en-US" altLang="zh-CN" sz="3900" dirty="0">
              <a:latin typeface="Arial" panose="020B0604020202020204" pitchFamily="34" charset="0"/>
              <a:ea typeface="汉仪大宋简"/>
              <a:cs typeface="Arial" panose="020B0604020202020204" pitchFamily="34" charset="0"/>
            </a:endParaRPr>
          </a:p>
          <a:p>
            <a:pPr eaLnBrk="1" hangingPunct="1">
              <a:buSzPct val="50000"/>
              <a:buFont typeface="Wingdings" panose="05000000000000000000" pitchFamily="2" charset="2"/>
              <a:buChar char="l"/>
              <a:defRPr/>
            </a:pPr>
            <a:r>
              <a:rPr lang="zh-CN" altLang="en-US" sz="3900" dirty="0">
                <a:latin typeface="Arial" panose="020B0604020202020204" pitchFamily="34" charset="0"/>
                <a:ea typeface="汉仪大宋简"/>
                <a:cs typeface="Arial" panose="020B0604020202020204" pitchFamily="34" charset="0"/>
              </a:rPr>
              <a:t>很少量的氨基酸</a:t>
            </a:r>
            <a:r>
              <a:rPr lang="en-US" altLang="zh-CN" sz="3900" dirty="0">
                <a:latin typeface="Arial" panose="020B0604020202020204" pitchFamily="34" charset="0"/>
                <a:ea typeface="汉仪大宋简"/>
                <a:cs typeface="Arial" panose="020B0604020202020204" pitchFamily="34" charset="0"/>
              </a:rPr>
              <a:t> </a:t>
            </a:r>
            <a:r>
              <a:rPr lang="zh-CN" altLang="en-US" sz="3900" dirty="0">
                <a:latin typeface="Arial" panose="020B0604020202020204" pitchFamily="34" charset="0"/>
                <a:ea typeface="汉仪大宋简"/>
                <a:cs typeface="Arial" panose="020B0604020202020204" pitchFamily="34" charset="0"/>
              </a:rPr>
              <a:t>（会很快跟甲酸反应并被破坏，或者被热量或紫外线破坏，或与其他化学物质反应并被破坏</a:t>
            </a:r>
            <a:r>
              <a:rPr lang="en-US" altLang="zh-CN" sz="3900" dirty="0">
                <a:latin typeface="Arial" panose="020B0604020202020204" pitchFamily="34" charset="0"/>
                <a:ea typeface="汉仪大宋简"/>
                <a:cs typeface="Arial" panose="020B0604020202020204" pitchFamily="34" charset="0"/>
              </a:rPr>
              <a:t>......</a:t>
            </a:r>
            <a:r>
              <a:rPr lang="zh-CN" altLang="en-US" sz="3900" dirty="0">
                <a:latin typeface="Arial" panose="020B0604020202020204" pitchFamily="34" charset="0"/>
                <a:ea typeface="汉仪大宋简"/>
                <a:cs typeface="Arial" panose="020B0604020202020204" pitchFamily="34" charset="0"/>
              </a:rPr>
              <a:t>）</a:t>
            </a:r>
            <a:endParaRPr lang="en-US" altLang="zh-CN" sz="3900" dirty="0">
              <a:latin typeface="Arial" panose="020B0604020202020204" pitchFamily="34" charset="0"/>
              <a:ea typeface="汉仪大宋简"/>
              <a:cs typeface="Arial" panose="020B0604020202020204" pitchFamily="34" charset="0"/>
            </a:endParaRP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1" descr="Left and Right hand amino acid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25" y="4327525"/>
            <a:ext cx="3168650" cy="181133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 name="标题 1"/>
          <p:cNvSpPr txBox="1"/>
          <p:nvPr/>
        </p:nvSpPr>
        <p:spPr>
          <a:xfrm>
            <a:off x="3419475" y="981075"/>
            <a:ext cx="5545138" cy="647700"/>
          </a:xfrm>
          <a:prstGeom prst="rect">
            <a:avLst/>
          </a:prstGeom>
          <a:solidFill>
            <a:srgbClr val="003260"/>
          </a:solidFill>
        </p:spPr>
        <p:style>
          <a:lnRef idx="1">
            <a:schemeClr val="accent1"/>
          </a:lnRef>
          <a:fillRef idx="3">
            <a:schemeClr val="accent1"/>
          </a:fillRef>
          <a:effectRef idx="2">
            <a:schemeClr val="accent1"/>
          </a:effectRef>
          <a:fontRef idx="minor">
            <a:schemeClr val="lt1"/>
          </a:fontRef>
        </p:style>
        <p:txBody>
          <a:bodyPr/>
          <a:lstStyle/>
          <a:p>
            <a:pPr algn="ctr" eaLnBrk="1" fontAlgn="auto" hangingPunct="1">
              <a:spcAft>
                <a:spcPts val="0"/>
              </a:spcAft>
              <a:defRPr/>
            </a:pPr>
            <a:r>
              <a:rPr lang="zh-CN" altLang="en-US" sz="3300" dirty="0">
                <a:solidFill>
                  <a:srgbClr val="FFFF00"/>
                </a:solidFill>
                <a:latin typeface="Arial" panose="020B0604020202020204" pitchFamily="34" charset="0"/>
                <a:ea typeface="汉仪大宋简" panose="02010609000101010101" pitchFamily="49" charset="-122"/>
                <a:cs typeface="Arial" panose="020B0604020202020204" pitchFamily="34" charset="0"/>
              </a:rPr>
              <a:t>米勒实验的失败：</a:t>
            </a:r>
          </a:p>
        </p:txBody>
      </p:sp>
      <p:pic>
        <p:nvPicPr>
          <p:cNvPr id="9626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625" y="908050"/>
            <a:ext cx="3173413"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标题 1"/>
          <p:cNvSpPr txBox="1"/>
          <p:nvPr/>
        </p:nvSpPr>
        <p:spPr bwMode="auto">
          <a:xfrm>
            <a:off x="3419475" y="2303463"/>
            <a:ext cx="5545138" cy="576262"/>
          </a:xfrm>
          <a:prstGeom prst="rect">
            <a:avLst/>
          </a:prstGeom>
          <a:solidFill>
            <a:srgbClr val="024C8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514350" indent="-514350">
              <a:lnSpc>
                <a:spcPct val="90000"/>
              </a:lnSpc>
              <a:spcBef>
                <a:spcPts val="1000"/>
              </a:spcBef>
              <a:buFont typeface="Arial" panose="020B0604020202020204" pitchFamily="34" charset="0"/>
              <a:buChar char="•"/>
              <a:defRPr sz="3600">
                <a:solidFill>
                  <a:schemeClr val="tx1"/>
                </a:solidFill>
                <a:latin typeface="Arial" panose="020B0604020202020204" pitchFamily="34" charset="0"/>
                <a:ea typeface="汉仪大宋简"/>
                <a:cs typeface="Arial" panose="020B0604020202020204" pitchFamily="34" charset="0"/>
              </a:defRPr>
            </a:lvl1pPr>
            <a:lvl2pPr marL="742950" indent="-28575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2pPr>
            <a:lvl3pPr marL="11430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3pPr>
            <a:lvl4pPr marL="16002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4pPr>
            <a:lvl5pPr marL="20574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5pPr>
            <a:lvl6pPr marL="25146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6pPr>
            <a:lvl7pPr marL="29718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7pPr>
            <a:lvl8pPr marL="34290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8pPr>
            <a:lvl9pPr marL="38862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9pPr>
          </a:lstStyle>
          <a:p>
            <a:pPr eaLnBrk="1" hangingPunct="1">
              <a:lnSpc>
                <a:spcPct val="100000"/>
              </a:lnSpc>
              <a:spcBef>
                <a:spcPct val="0"/>
              </a:spcBef>
              <a:buFontTx/>
              <a:buNone/>
            </a:pPr>
            <a:r>
              <a:rPr lang="en-US" altLang="zh-CN" sz="3000">
                <a:solidFill>
                  <a:srgbClr val="FFFF00"/>
                </a:solidFill>
              </a:rPr>
              <a:t>2. </a:t>
            </a:r>
            <a:r>
              <a:rPr lang="zh-CN" altLang="en-US" sz="3000">
                <a:solidFill>
                  <a:srgbClr val="FFFF00"/>
                </a:solidFill>
              </a:rPr>
              <a:t>能量错误：</a:t>
            </a:r>
            <a:r>
              <a:rPr lang="zh-CN" altLang="en-US" sz="3000">
                <a:solidFill>
                  <a:schemeClr val="bg1"/>
                </a:solidFill>
              </a:rPr>
              <a:t>温柔火花不实际</a:t>
            </a:r>
            <a:endParaRPr lang="en-US" altLang="zh-CN" sz="3000">
              <a:solidFill>
                <a:schemeClr val="bg1"/>
              </a:solidFill>
            </a:endParaRPr>
          </a:p>
        </p:txBody>
      </p:sp>
      <p:sp>
        <p:nvSpPr>
          <p:cNvPr id="14" name="标题 1"/>
          <p:cNvSpPr txBox="1"/>
          <p:nvPr/>
        </p:nvSpPr>
        <p:spPr bwMode="auto">
          <a:xfrm>
            <a:off x="3419475" y="1700213"/>
            <a:ext cx="5545138" cy="576262"/>
          </a:xfrm>
          <a:prstGeom prst="rect">
            <a:avLst/>
          </a:prstGeom>
          <a:solidFill>
            <a:srgbClr val="005CB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514350" indent="-514350">
              <a:lnSpc>
                <a:spcPct val="90000"/>
              </a:lnSpc>
              <a:spcBef>
                <a:spcPts val="1000"/>
              </a:spcBef>
              <a:buFont typeface="Arial" panose="020B0604020202020204" pitchFamily="34" charset="0"/>
              <a:buChar char="•"/>
              <a:defRPr sz="3600">
                <a:solidFill>
                  <a:schemeClr val="tx1"/>
                </a:solidFill>
                <a:latin typeface="Arial" panose="020B0604020202020204" pitchFamily="34" charset="0"/>
                <a:ea typeface="汉仪大宋简"/>
                <a:cs typeface="Arial" panose="020B0604020202020204" pitchFamily="34" charset="0"/>
              </a:defRPr>
            </a:lvl1pPr>
            <a:lvl2pPr marL="742950" indent="-28575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2pPr>
            <a:lvl3pPr marL="11430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3pPr>
            <a:lvl4pPr marL="16002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4pPr>
            <a:lvl5pPr marL="20574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5pPr>
            <a:lvl6pPr marL="25146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6pPr>
            <a:lvl7pPr marL="29718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7pPr>
            <a:lvl8pPr marL="34290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8pPr>
            <a:lvl9pPr marL="38862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9pPr>
          </a:lstStyle>
          <a:p>
            <a:pPr eaLnBrk="1" hangingPunct="1">
              <a:lnSpc>
                <a:spcPct val="100000"/>
              </a:lnSpc>
              <a:spcBef>
                <a:spcPct val="0"/>
              </a:spcBef>
              <a:buFontTx/>
              <a:buNone/>
            </a:pPr>
            <a:r>
              <a:rPr lang="en-US" altLang="zh-CN" sz="3000">
                <a:solidFill>
                  <a:srgbClr val="FFFF00"/>
                </a:solidFill>
              </a:rPr>
              <a:t>1. </a:t>
            </a:r>
            <a:r>
              <a:rPr lang="zh-CN" altLang="en-US" sz="3000">
                <a:solidFill>
                  <a:srgbClr val="FFFF00"/>
                </a:solidFill>
              </a:rPr>
              <a:t>大气层错误：</a:t>
            </a:r>
            <a:r>
              <a:rPr lang="zh-CN" altLang="en-US" sz="3000">
                <a:solidFill>
                  <a:schemeClr val="bg1"/>
                </a:solidFill>
              </a:rPr>
              <a:t>没有氧气</a:t>
            </a:r>
            <a:endParaRPr lang="en-US" altLang="zh-CN" sz="3000">
              <a:solidFill>
                <a:schemeClr val="bg1"/>
              </a:solidFill>
            </a:endParaRPr>
          </a:p>
        </p:txBody>
      </p:sp>
      <p:sp>
        <p:nvSpPr>
          <p:cNvPr id="17" name="标题 1"/>
          <p:cNvSpPr txBox="1"/>
          <p:nvPr/>
        </p:nvSpPr>
        <p:spPr bwMode="auto">
          <a:xfrm>
            <a:off x="3419475" y="3959225"/>
            <a:ext cx="5545138" cy="576263"/>
          </a:xfrm>
          <a:prstGeom prst="rect">
            <a:avLst/>
          </a:prstGeom>
          <a:solidFill>
            <a:srgbClr val="024C8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514350" indent="-514350">
              <a:lnSpc>
                <a:spcPct val="90000"/>
              </a:lnSpc>
              <a:spcBef>
                <a:spcPts val="1000"/>
              </a:spcBef>
              <a:buFont typeface="Arial" panose="020B0604020202020204" pitchFamily="34" charset="0"/>
              <a:buChar char="•"/>
              <a:defRPr sz="3600">
                <a:solidFill>
                  <a:schemeClr val="tx1"/>
                </a:solidFill>
                <a:latin typeface="Arial" panose="020B0604020202020204" pitchFamily="34" charset="0"/>
                <a:ea typeface="汉仪大宋简"/>
                <a:cs typeface="Arial" panose="020B0604020202020204" pitchFamily="34" charset="0"/>
              </a:defRPr>
            </a:lvl1pPr>
            <a:lvl2pPr marL="742950" indent="-28575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2pPr>
            <a:lvl3pPr marL="11430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3pPr>
            <a:lvl4pPr marL="16002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4pPr>
            <a:lvl5pPr marL="20574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5pPr>
            <a:lvl6pPr marL="25146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6pPr>
            <a:lvl7pPr marL="29718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7pPr>
            <a:lvl8pPr marL="34290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8pPr>
            <a:lvl9pPr marL="38862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9pPr>
          </a:lstStyle>
          <a:p>
            <a:pPr eaLnBrk="1" hangingPunct="1">
              <a:lnSpc>
                <a:spcPct val="100000"/>
              </a:lnSpc>
              <a:spcBef>
                <a:spcPct val="0"/>
              </a:spcBef>
              <a:buFontTx/>
              <a:buNone/>
            </a:pPr>
            <a:r>
              <a:rPr lang="en-US" altLang="zh-CN" sz="3000">
                <a:solidFill>
                  <a:srgbClr val="FFFF00"/>
                </a:solidFill>
              </a:rPr>
              <a:t>4. </a:t>
            </a:r>
            <a:r>
              <a:rPr lang="zh-CN" altLang="en-US" sz="3000">
                <a:solidFill>
                  <a:srgbClr val="FFFF00"/>
                </a:solidFill>
              </a:rPr>
              <a:t>产物错误：</a:t>
            </a:r>
            <a:r>
              <a:rPr lang="zh-CN" altLang="en-US" sz="3000">
                <a:solidFill>
                  <a:schemeClr val="bg1"/>
                </a:solidFill>
              </a:rPr>
              <a:t>混合的左旋 </a:t>
            </a:r>
            <a:r>
              <a:rPr lang="en-US" altLang="zh-CN" sz="3000">
                <a:solidFill>
                  <a:schemeClr val="bg1"/>
                </a:solidFill>
              </a:rPr>
              <a:t>/ </a:t>
            </a:r>
            <a:r>
              <a:rPr lang="zh-CN" altLang="en-US" sz="3000">
                <a:solidFill>
                  <a:schemeClr val="bg1"/>
                </a:solidFill>
              </a:rPr>
              <a:t>右旋</a:t>
            </a:r>
            <a:endParaRPr lang="en-US" altLang="zh-CN" sz="3000">
              <a:solidFill>
                <a:schemeClr val="bg1"/>
              </a:solidFill>
            </a:endParaRPr>
          </a:p>
        </p:txBody>
      </p:sp>
      <p:sp>
        <p:nvSpPr>
          <p:cNvPr id="18" name="Minus 17"/>
          <p:cNvSpPr/>
          <p:nvPr/>
        </p:nvSpPr>
        <p:spPr>
          <a:xfrm rot="3044015">
            <a:off x="-64293" y="-183357"/>
            <a:ext cx="3632200" cy="5370513"/>
          </a:xfrm>
          <a:prstGeom prst="mathMinus">
            <a:avLst>
              <a:gd name="adj1" fmla="val 688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0000"/>
              </a:solidFill>
            </a:endParaRPr>
          </a:p>
        </p:txBody>
      </p:sp>
      <p:sp>
        <p:nvSpPr>
          <p:cNvPr id="21" name="Minus 20"/>
          <p:cNvSpPr/>
          <p:nvPr/>
        </p:nvSpPr>
        <p:spPr>
          <a:xfrm rot="18920193">
            <a:off x="-128588" y="-196850"/>
            <a:ext cx="3632201" cy="5530850"/>
          </a:xfrm>
          <a:prstGeom prst="mathMinus">
            <a:avLst>
              <a:gd name="adj1" fmla="val 688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0000"/>
              </a:solidFill>
            </a:endParaRPr>
          </a:p>
        </p:txBody>
      </p:sp>
      <p:sp>
        <p:nvSpPr>
          <p:cNvPr id="20" name="Donut 19"/>
          <p:cNvSpPr/>
          <p:nvPr/>
        </p:nvSpPr>
        <p:spPr>
          <a:xfrm>
            <a:off x="323850" y="1125538"/>
            <a:ext cx="2927350" cy="2946400"/>
          </a:xfrm>
          <a:prstGeom prst="donut">
            <a:avLst>
              <a:gd name="adj" fmla="val 946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tx1"/>
              </a:solidFill>
            </a:endParaRPr>
          </a:p>
        </p:txBody>
      </p:sp>
      <p:sp>
        <p:nvSpPr>
          <p:cNvPr id="23" name="标题 1"/>
          <p:cNvSpPr txBox="1"/>
          <p:nvPr/>
        </p:nvSpPr>
        <p:spPr bwMode="auto">
          <a:xfrm>
            <a:off x="3419475" y="2916238"/>
            <a:ext cx="5545138" cy="1017587"/>
          </a:xfrm>
          <a:prstGeom prst="rect">
            <a:avLst/>
          </a:prstGeom>
          <a:solidFill>
            <a:srgbClr val="005CB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514350" indent="-514350">
              <a:lnSpc>
                <a:spcPct val="90000"/>
              </a:lnSpc>
              <a:spcBef>
                <a:spcPts val="1000"/>
              </a:spcBef>
              <a:buFont typeface="Arial" panose="020B0604020202020204" pitchFamily="34" charset="0"/>
              <a:buChar char="•"/>
              <a:defRPr sz="3600">
                <a:solidFill>
                  <a:schemeClr val="tx1"/>
                </a:solidFill>
                <a:latin typeface="Arial" panose="020B0604020202020204" pitchFamily="34" charset="0"/>
                <a:ea typeface="汉仪大宋简"/>
                <a:cs typeface="Arial" panose="020B0604020202020204" pitchFamily="34" charset="0"/>
              </a:defRPr>
            </a:lvl1pPr>
            <a:lvl2pPr marL="742950" indent="-28575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2pPr>
            <a:lvl3pPr marL="11430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3pPr>
            <a:lvl4pPr marL="16002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4pPr>
            <a:lvl5pPr marL="20574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5pPr>
            <a:lvl6pPr marL="25146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6pPr>
            <a:lvl7pPr marL="29718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7pPr>
            <a:lvl8pPr marL="34290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8pPr>
            <a:lvl9pPr marL="38862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9pPr>
          </a:lstStyle>
          <a:p>
            <a:pPr eaLnBrk="1" hangingPunct="1">
              <a:lnSpc>
                <a:spcPct val="100000"/>
              </a:lnSpc>
              <a:spcBef>
                <a:spcPct val="0"/>
              </a:spcBef>
              <a:buFontTx/>
              <a:buNone/>
            </a:pPr>
            <a:r>
              <a:rPr lang="en-US" altLang="zh-CN" sz="3000">
                <a:solidFill>
                  <a:srgbClr val="FFFF00"/>
                </a:solidFill>
              </a:rPr>
              <a:t>3. </a:t>
            </a:r>
            <a:r>
              <a:rPr lang="zh-CN" altLang="en-US" sz="3000">
                <a:solidFill>
                  <a:srgbClr val="FFFF00"/>
                </a:solidFill>
              </a:rPr>
              <a:t>设备错误：</a:t>
            </a:r>
            <a:r>
              <a:rPr lang="zh-CN" altLang="en-US" sz="3000">
                <a:solidFill>
                  <a:schemeClr val="bg1"/>
                </a:solidFill>
              </a:rPr>
              <a:t>人为安放的捕获 </a:t>
            </a:r>
            <a:endParaRPr lang="en-US" altLang="zh-CN" sz="3000">
              <a:solidFill>
                <a:schemeClr val="bg1"/>
              </a:solidFill>
            </a:endParaRPr>
          </a:p>
          <a:p>
            <a:pPr eaLnBrk="1" hangingPunct="1">
              <a:lnSpc>
                <a:spcPct val="100000"/>
              </a:lnSpc>
              <a:spcBef>
                <a:spcPct val="0"/>
              </a:spcBef>
              <a:buFontTx/>
              <a:buNone/>
            </a:pPr>
            <a:r>
              <a:rPr lang="en-US" altLang="zh-CN" sz="3000">
                <a:solidFill>
                  <a:schemeClr val="bg1"/>
                </a:solidFill>
              </a:rPr>
              <a:t>                      </a:t>
            </a:r>
            <a:r>
              <a:rPr lang="zh-CN" altLang="en-US" sz="3000">
                <a:solidFill>
                  <a:schemeClr val="bg1"/>
                </a:solidFill>
              </a:rPr>
              <a:t>成品的装置</a:t>
            </a:r>
            <a:endParaRPr lang="en-US" altLang="zh-CN" sz="3000">
              <a:solidFill>
                <a:schemeClr val="bg1"/>
              </a:solidFill>
            </a:endParaRPr>
          </a:p>
        </p:txBody>
      </p:sp>
      <p:grpSp>
        <p:nvGrpSpPr>
          <p:cNvPr id="2" name="Group 18"/>
          <p:cNvGrpSpPr/>
          <p:nvPr/>
        </p:nvGrpSpPr>
        <p:grpSpPr bwMode="auto">
          <a:xfrm>
            <a:off x="538163" y="3429000"/>
            <a:ext cx="2498725" cy="3733800"/>
            <a:chOff x="6284934" y="3786190"/>
            <a:chExt cx="2328654" cy="3478559"/>
          </a:xfrm>
        </p:grpSpPr>
        <p:sp>
          <p:nvSpPr>
            <p:cNvPr id="32" name="Minus 31"/>
            <p:cNvSpPr/>
            <p:nvPr/>
          </p:nvSpPr>
          <p:spPr>
            <a:xfrm rot="2426217">
              <a:off x="6287893" y="3857181"/>
              <a:ext cx="2325695" cy="3377988"/>
            </a:xfrm>
            <a:prstGeom prst="mathMinus">
              <a:avLst>
                <a:gd name="adj1" fmla="val 688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0000"/>
                </a:solidFill>
              </a:endParaRPr>
            </a:p>
          </p:txBody>
        </p:sp>
        <p:sp>
          <p:nvSpPr>
            <p:cNvPr id="33" name="Minus 32"/>
            <p:cNvSpPr/>
            <p:nvPr/>
          </p:nvSpPr>
          <p:spPr>
            <a:xfrm rot="18920193">
              <a:off x="6284934" y="3786190"/>
              <a:ext cx="2284271" cy="3478559"/>
            </a:xfrm>
            <a:prstGeom prst="mathMinus">
              <a:avLst>
                <a:gd name="adj1" fmla="val 688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0000"/>
                </a:solidFill>
              </a:endParaRPr>
            </a:p>
          </p:txBody>
        </p:sp>
        <p:sp>
          <p:nvSpPr>
            <p:cNvPr id="34" name="Donut 33"/>
            <p:cNvSpPr/>
            <p:nvPr/>
          </p:nvSpPr>
          <p:spPr>
            <a:xfrm>
              <a:off x="6492057" y="4578923"/>
              <a:ext cx="1841915" cy="1854640"/>
            </a:xfrm>
            <a:prstGeom prst="donut">
              <a:avLst>
                <a:gd name="adj" fmla="val 946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tx1"/>
                </a:solidFill>
              </a:endParaRPr>
            </a:p>
          </p:txBody>
        </p:sp>
      </p:grpSp>
      <p:sp>
        <p:nvSpPr>
          <p:cNvPr id="24" name="标题 1"/>
          <p:cNvSpPr txBox="1"/>
          <p:nvPr/>
        </p:nvSpPr>
        <p:spPr>
          <a:xfrm>
            <a:off x="3751263" y="4795838"/>
            <a:ext cx="4749800" cy="1204912"/>
          </a:xfrm>
          <a:prstGeom prst="rect">
            <a:avLst/>
          </a:prstGeom>
          <a:solidFill>
            <a:srgbClr val="098AFF"/>
          </a:solidFill>
        </p:spPr>
        <p:style>
          <a:lnRef idx="3">
            <a:schemeClr val="lt1"/>
          </a:lnRef>
          <a:fillRef idx="1">
            <a:schemeClr val="accent1"/>
          </a:fillRef>
          <a:effectRef idx="1">
            <a:schemeClr val="accent1"/>
          </a:effectRef>
          <a:fontRef idx="minor">
            <a:schemeClr val="lt1"/>
          </a:fontRef>
        </p:style>
        <p:txBody>
          <a:bodyPr anchor="ctr" anchorCtr="1"/>
          <a:lstStyle/>
          <a:p>
            <a:pPr algn="ctr" eaLnBrk="1" fontAlgn="auto" hangingPunct="1">
              <a:spcAft>
                <a:spcPts val="0"/>
              </a:spcAft>
              <a:defRPr/>
            </a:pPr>
            <a:r>
              <a:rPr lang="zh-CN" altLang="en-US" sz="4400">
                <a:solidFill>
                  <a:schemeClr val="bg1"/>
                </a:solidFill>
                <a:effectLst>
                  <a:outerShdw blurRad="38100" dist="38100" dir="2700000" algn="tl">
                    <a:srgbClr val="000000">
                      <a:alpha val="43137"/>
                    </a:srgbClr>
                  </a:outerShdw>
                </a:effectLst>
                <a:latin typeface="Arial" panose="020B0604020202020204" pitchFamily="34" charset="0"/>
                <a:ea typeface="汉仪大宋简" panose="02010609000101010101" pitchFamily="49" charset="-122"/>
                <a:cs typeface="Arial" panose="020B0604020202020204" pitchFamily="34" charset="0"/>
              </a:rPr>
              <a:t>还有个问题</a:t>
            </a:r>
            <a:r>
              <a:rPr lang="en-US" altLang="zh-CN" sz="4400">
                <a:solidFill>
                  <a:schemeClr val="bg1"/>
                </a:solidFill>
                <a:effectLst>
                  <a:outerShdw blurRad="38100" dist="38100" dir="2700000" algn="tl">
                    <a:srgbClr val="000000">
                      <a:alpha val="43137"/>
                    </a:srgbClr>
                  </a:outerShdw>
                </a:effectLst>
                <a:latin typeface="Arial" panose="020B0604020202020204" pitchFamily="34" charset="0"/>
                <a:ea typeface="汉仪大宋简" panose="02010609000101010101" pitchFamily="49" charset="-122"/>
                <a:cs typeface="Arial" panose="020B0604020202020204" pitchFamily="34" charset="0"/>
              </a:rPr>
              <a:t>……</a:t>
            </a:r>
            <a:endParaRPr lang="zh-CN" altLang="en-US" sz="4400" dirty="0">
              <a:solidFill>
                <a:schemeClr val="bg1"/>
              </a:solidFill>
              <a:effectLst>
                <a:outerShdw blurRad="38100" dist="38100" dir="2700000" algn="tl">
                  <a:srgbClr val="000000">
                    <a:alpha val="43137"/>
                  </a:srgbClr>
                </a:outerShdw>
              </a:effectLst>
              <a:latin typeface="Arial" panose="020B0604020202020204" pitchFamily="34" charset="0"/>
              <a:ea typeface="汉仪大宋简" panose="02010609000101010101" pitchFamily="49" charset="-122"/>
              <a:cs typeface="Arial" panose="020B0604020202020204" pitchFamily="34" charset="0"/>
            </a:endParaRPr>
          </a:p>
        </p:txBody>
      </p:sp>
      <p:sp>
        <p:nvSpPr>
          <p:cNvPr id="96270" name="Title 21"/>
          <p:cNvSpPr>
            <a:spLocks noGrp="1"/>
          </p:cNvSpPr>
          <p:nvPr>
            <p:ph type="title"/>
          </p:nvPr>
        </p:nvSpPr>
        <p:spPr/>
        <p:txBody>
          <a:bodyPr/>
          <a:lstStyle/>
          <a:p>
            <a:pPr algn="ctr" eaLnBrk="1" hangingPunct="1"/>
            <a:r>
              <a:rPr>
                <a:latin typeface="微软雅黑" panose="020B0503020204020204" pitchFamily="34" charset="-122"/>
              </a:rPr>
              <a:t>生命体的 </a:t>
            </a:r>
            <a:r>
              <a:rPr>
                <a:solidFill>
                  <a:srgbClr val="3A3AFE"/>
                </a:solidFill>
                <a:latin typeface="微软雅黑" panose="020B0503020204020204" pitchFamily="34" charset="-122"/>
              </a:rPr>
              <a:t>氨基酸</a:t>
            </a:r>
            <a:r>
              <a:rPr>
                <a:solidFill>
                  <a:srgbClr val="3A3AFE"/>
                </a:solidFill>
              </a:rPr>
              <a:t> </a:t>
            </a:r>
            <a:r>
              <a:rPr>
                <a:latin typeface="微软雅黑" panose="020B0503020204020204" pitchFamily="34" charset="-122"/>
              </a:rPr>
              <a:t>不能偶然产生</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8"/>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499"/>
                                          </p:stCondLst>
                                        </p:cTn>
                                        <p:tgtEl>
                                          <p:spTgt spid="13"/>
                                        </p:tgtEl>
                                        <p:attrNameLst>
                                          <p:attrName>style.visibility</p:attrName>
                                        </p:attrNameLst>
                                      </p:cBhvr>
                                      <p:to>
                                        <p:strVal val="visible"/>
                                      </p:to>
                                    </p:set>
                                  </p:childTnLst>
                                </p:cTn>
                              </p:par>
                            </p:childTnLst>
                          </p:cTn>
                        </p:par>
                        <p:par>
                          <p:cTn id="14" fill="hold">
                            <p:stCondLst>
                              <p:cond delay="500"/>
                            </p:stCondLst>
                            <p:childTnLst>
                              <p:par>
                                <p:cTn id="15" presetID="1" presetClass="entr" presetSubtype="0" fill="hold" grpId="0" nodeType="afterEffect">
                                  <p:stCondLst>
                                    <p:cond delay="0"/>
                                  </p:stCondLst>
                                  <p:childTnLst>
                                    <p:set>
                                      <p:cBhvr>
                                        <p:cTn id="16" dur="1" fill="hold">
                                          <p:stCondLst>
                                            <p:cond delay="499"/>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23"/>
                                        </p:tgtEl>
                                        <p:attrNameLst>
                                          <p:attrName>style.visibility</p:attrName>
                                        </p:attrNameLst>
                                      </p:cBhvr>
                                      <p:to>
                                        <p:strVal val="visible"/>
                                      </p:to>
                                    </p:set>
                                  </p:childTnLst>
                                </p:cTn>
                              </p:par>
                            </p:childTnLst>
                          </p:cTn>
                        </p:par>
                        <p:par>
                          <p:cTn id="21" fill="hold">
                            <p:stCondLst>
                              <p:cond delay="500"/>
                            </p:stCondLst>
                            <p:childTnLst>
                              <p:par>
                                <p:cTn id="22" presetID="1" presetClass="entr" presetSubtype="0" fill="hold" grpId="0" nodeType="afterEffect">
                                  <p:stCondLst>
                                    <p:cond delay="0"/>
                                  </p:stCondLst>
                                  <p:childTnLst>
                                    <p:set>
                                      <p:cBhvr>
                                        <p:cTn id="23" dur="1" fill="hold">
                                          <p:stCondLst>
                                            <p:cond delay="499"/>
                                          </p:stCondLst>
                                        </p:cTn>
                                        <p:tgtEl>
                                          <p:spTgt spid="2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499"/>
                                          </p:stCondLst>
                                        </p:cTn>
                                        <p:tgtEl>
                                          <p:spTgt spid="17"/>
                                        </p:tgtEl>
                                        <p:attrNameLst>
                                          <p:attrName>style.visibility</p:attrName>
                                        </p:attrNameLst>
                                      </p:cBhvr>
                                      <p:to>
                                        <p:strVal val="visible"/>
                                      </p:to>
                                    </p:set>
                                  </p:childTnLst>
                                </p:cTn>
                              </p:par>
                            </p:childTnLst>
                          </p:cTn>
                        </p:par>
                        <p:par>
                          <p:cTn id="28" fill="hold">
                            <p:stCondLst>
                              <p:cond delay="500"/>
                            </p:stCondLst>
                            <p:childTnLst>
                              <p:par>
                                <p:cTn id="29" presetID="1" presetClass="entr" presetSubtype="0" fill="hold" nodeType="afterEffect">
                                  <p:stCondLst>
                                    <p:cond delay="0"/>
                                  </p:stCondLst>
                                  <p:childTnLst>
                                    <p:set>
                                      <p:cBhvr>
                                        <p:cTn id="30" dur="1" fill="hold">
                                          <p:stCondLst>
                                            <p:cond delay="499"/>
                                          </p:stCondLst>
                                        </p:cTn>
                                        <p:tgtEl>
                                          <p:spTgt spid="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autoUpdateAnimBg="0"/>
      <p:bldP spid="14" grpId="0" animBg="1" autoUpdateAnimBg="0"/>
      <p:bldP spid="17" grpId="0" animBg="1" autoUpdateAnimBg="0"/>
      <p:bldP spid="18" grpId="0" animBg="1" autoUpdateAnimBg="0"/>
      <p:bldP spid="21" grpId="0" animBg="1" autoUpdateAnimBg="0"/>
      <p:bldP spid="20" grpId="0" animBg="1" autoUpdateAnimBg="0"/>
      <p:bldP spid="23" grpId="0" animBg="1" autoUpdateAnimBg="0"/>
      <p:bldP spid="24" grpId="0" animBg="1"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21"/>
          <p:cNvSpPr>
            <a:spLocks noGrp="1"/>
          </p:cNvSpPr>
          <p:nvPr>
            <p:ph type="title"/>
          </p:nvPr>
        </p:nvSpPr>
        <p:spPr/>
        <p:txBody>
          <a:bodyPr/>
          <a:lstStyle/>
          <a:p>
            <a:pPr algn="ctr" eaLnBrk="1" hangingPunct="1"/>
            <a:r>
              <a:rPr>
                <a:latin typeface="微软雅黑" panose="020B0503020204020204" pitchFamily="34" charset="-122"/>
              </a:rPr>
              <a:t>为什么还留在我们的课本和博物馆里</a:t>
            </a:r>
            <a:r>
              <a:rPr lang="en-US" altLang="zh-CN">
                <a:latin typeface="微软雅黑" panose="020B0503020204020204" pitchFamily="34" charset="-122"/>
              </a:rPr>
              <a:t>?!</a:t>
            </a:r>
            <a:endParaRPr lang="en-US"/>
          </a:p>
        </p:txBody>
      </p:sp>
      <p:pic>
        <p:nvPicPr>
          <p:cNvPr id="98308" name="Picture 9" descr="25120408_1470296860657_1024x10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313" y="1071563"/>
            <a:ext cx="3446462" cy="507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9" name="Picture 5" descr="èç½è´¨è½èªå¨äº§çåï¼"/>
          <p:cNvPicPr>
            <a:picLocks noChangeAspect="1" noChangeArrowheads="1"/>
          </p:cNvPicPr>
          <p:nvPr/>
        </p:nvPicPr>
        <p:blipFill>
          <a:blip r:embed="rId4">
            <a:extLst>
              <a:ext uri="{28A0092B-C50C-407E-A947-70E740481C1C}">
                <a14:useLocalDpi xmlns:a14="http://schemas.microsoft.com/office/drawing/2010/main" val="0"/>
              </a:ext>
            </a:extLst>
          </a:blip>
          <a:srcRect l="4106"/>
          <a:stretch>
            <a:fillRect/>
          </a:stretch>
        </p:blipFill>
        <p:spPr bwMode="auto">
          <a:xfrm>
            <a:off x="3876675" y="1071563"/>
            <a:ext cx="5053013" cy="5075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标题 1"/>
          <p:cNvSpPr txBox="1"/>
          <p:nvPr/>
        </p:nvSpPr>
        <p:spPr bwMode="auto">
          <a:xfrm>
            <a:off x="1785938" y="2428875"/>
            <a:ext cx="5929312" cy="1798638"/>
          </a:xfrm>
          <a:prstGeom prst="rect">
            <a:avLst/>
          </a:prstGeom>
          <a:solidFill>
            <a:srgbClr val="005CB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82880"/>
          <a:lstStyle>
            <a:lvl1pPr>
              <a:lnSpc>
                <a:spcPct val="90000"/>
              </a:lnSpc>
              <a:spcBef>
                <a:spcPts val="1000"/>
              </a:spcBef>
              <a:buFont typeface="Arial" panose="020B0604020202020204" pitchFamily="34" charset="0"/>
              <a:buChar char="•"/>
              <a:defRPr sz="3600">
                <a:solidFill>
                  <a:schemeClr val="tx1"/>
                </a:solidFill>
                <a:latin typeface="Arial" panose="020B0604020202020204" pitchFamily="34" charset="0"/>
                <a:ea typeface="汉仪大宋简"/>
                <a:cs typeface="Arial" panose="020B0604020202020204" pitchFamily="34" charset="0"/>
              </a:defRPr>
            </a:lvl1pPr>
            <a:lvl2pPr marL="742950" indent="-28575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2pPr>
            <a:lvl3pPr marL="11430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3pPr>
            <a:lvl4pPr marL="16002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4pPr>
            <a:lvl5pPr marL="20574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5pPr>
            <a:lvl6pPr marL="25146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6pPr>
            <a:lvl7pPr marL="29718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7pPr>
            <a:lvl8pPr marL="34290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8pPr>
            <a:lvl9pPr marL="38862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9pPr>
          </a:lstStyle>
          <a:p>
            <a:pPr algn="ctr" eaLnBrk="1" hangingPunct="1">
              <a:lnSpc>
                <a:spcPct val="100000"/>
              </a:lnSpc>
              <a:spcBef>
                <a:spcPct val="0"/>
              </a:spcBef>
              <a:buFontTx/>
              <a:buNone/>
            </a:pPr>
            <a:r>
              <a:rPr lang="zh-CN" altLang="en-US" sz="4800">
                <a:solidFill>
                  <a:srgbClr val="FFFF00"/>
                </a:solidFill>
              </a:rPr>
              <a:t>答案：因为没有更好</a:t>
            </a:r>
            <a:endParaRPr lang="en-US" altLang="zh-CN" sz="4800">
              <a:solidFill>
                <a:srgbClr val="FFFF00"/>
              </a:solidFill>
            </a:endParaRPr>
          </a:p>
          <a:p>
            <a:pPr algn="ctr" eaLnBrk="1" hangingPunct="1">
              <a:lnSpc>
                <a:spcPct val="100000"/>
              </a:lnSpc>
              <a:spcBef>
                <a:spcPct val="0"/>
              </a:spcBef>
              <a:buFontTx/>
              <a:buNone/>
            </a:pPr>
            <a:r>
              <a:rPr lang="zh-CN" altLang="en-US" sz="4800">
                <a:solidFill>
                  <a:srgbClr val="FFFF00"/>
                </a:solidFill>
              </a:rPr>
              <a:t>的选择用以替换它！</a:t>
            </a:r>
            <a:endParaRPr lang="en-US" altLang="zh-CN" sz="480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50" descr="https://www.greatmining.com/images/four.gif"/>
          <p:cNvPicPr>
            <a:picLocks noChangeAspect="1" noChangeArrowheads="1"/>
          </p:cNvPicPr>
          <p:nvPr/>
        </p:nvPicPr>
        <p:blipFill>
          <a:blip r:embed="rId3">
            <a:extLst>
              <a:ext uri="{28A0092B-C50C-407E-A947-70E740481C1C}">
                <a14:useLocalDpi xmlns:a14="http://schemas.microsoft.com/office/drawing/2010/main" val="0"/>
              </a:ext>
            </a:extLst>
          </a:blip>
          <a:srcRect l="15315" r="54054"/>
          <a:stretch>
            <a:fillRect/>
          </a:stretch>
        </p:blipFill>
        <p:spPr bwMode="auto">
          <a:xfrm>
            <a:off x="142875" y="3200400"/>
            <a:ext cx="1571625" cy="21574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0355" name="Picture 48" descr="Image result for image: steel ingots"/>
          <p:cNvPicPr>
            <a:picLocks noChangeAspect="1" noChangeArrowheads="1"/>
          </p:cNvPicPr>
          <p:nvPr/>
        </p:nvPicPr>
        <p:blipFill>
          <a:blip r:embed="rId4">
            <a:extLst>
              <a:ext uri="{28A0092B-C50C-407E-A947-70E740481C1C}">
                <a14:useLocalDpi xmlns:a14="http://schemas.microsoft.com/office/drawing/2010/main" val="0"/>
              </a:ext>
            </a:extLst>
          </a:blip>
          <a:srcRect r="53535"/>
          <a:stretch>
            <a:fillRect/>
          </a:stretch>
        </p:blipFill>
        <p:spPr bwMode="auto">
          <a:xfrm>
            <a:off x="1928813" y="3214688"/>
            <a:ext cx="1503362" cy="21574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0356" name="Picture 24" descr="u=1810757949,1443906184&amp;fm=72"/>
          <p:cNvPicPr>
            <a:picLocks noChangeAspect="1" noChangeArrowheads="1"/>
          </p:cNvPicPr>
          <p:nvPr/>
        </p:nvPicPr>
        <p:blipFill>
          <a:blip r:embed="rId5">
            <a:extLst>
              <a:ext uri="{28A0092B-C50C-407E-A947-70E740481C1C}">
                <a14:useLocalDpi xmlns:a14="http://schemas.microsoft.com/office/drawing/2010/main" val="0"/>
              </a:ext>
            </a:extLst>
          </a:blip>
          <a:srcRect l="11235" r="26469"/>
          <a:stretch>
            <a:fillRect/>
          </a:stretch>
        </p:blipFill>
        <p:spPr bwMode="auto">
          <a:xfrm>
            <a:off x="3706813" y="3213100"/>
            <a:ext cx="1651000" cy="2159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0357" name="Picture 28" descr="u=245153502,2349447994&amp;fm=26&amp;gp=0"/>
          <p:cNvPicPr>
            <a:picLocks noChangeAspect="1" noChangeArrowheads="1"/>
          </p:cNvPicPr>
          <p:nvPr/>
        </p:nvPicPr>
        <p:blipFill>
          <a:blip r:embed="rId6">
            <a:extLst>
              <a:ext uri="{28A0092B-C50C-407E-A947-70E740481C1C}">
                <a14:useLocalDpi xmlns:a14="http://schemas.microsoft.com/office/drawing/2010/main" val="0"/>
              </a:ext>
            </a:extLst>
          </a:blip>
          <a:srcRect l="6047" r="24654" b="6274"/>
          <a:stretch>
            <a:fillRect/>
          </a:stretch>
        </p:blipFill>
        <p:spPr bwMode="auto">
          <a:xfrm>
            <a:off x="7334250" y="3213100"/>
            <a:ext cx="1595438" cy="2159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0358" name="Picture 46" descr="电脑配件"/>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22925" y="3213100"/>
            <a:ext cx="1377950" cy="21621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0359" name="Title 5"/>
          <p:cNvSpPr>
            <a:spLocks noGrp="1"/>
          </p:cNvSpPr>
          <p:nvPr>
            <p:ph type="title" idx="4294967295"/>
          </p:nvPr>
        </p:nvSpPr>
        <p:spPr/>
        <p:txBody>
          <a:bodyPr/>
          <a:lstStyle/>
          <a:p>
            <a:pPr algn="ctr" eaLnBrk="1" hangingPunct="1"/>
            <a:r>
              <a:rPr>
                <a:latin typeface="微软雅黑" panose="020B0503020204020204" pitchFamily="34" charset="-122"/>
              </a:rPr>
              <a:t>生命起源：进化学说</a:t>
            </a:r>
            <a:endParaRPr lang="en-US"/>
          </a:p>
        </p:txBody>
      </p:sp>
      <p:sp>
        <p:nvSpPr>
          <p:cNvPr id="100361" name="AutoShape 30"/>
          <p:cNvSpPr>
            <a:spLocks noChangeArrowheads="1"/>
          </p:cNvSpPr>
          <p:nvPr/>
        </p:nvSpPr>
        <p:spPr bwMode="auto">
          <a:xfrm>
            <a:off x="1568450" y="3857625"/>
            <a:ext cx="431800" cy="863600"/>
          </a:xfrm>
          <a:prstGeom prst="notchedRightArrow">
            <a:avLst>
              <a:gd name="adj1" fmla="val 47056"/>
              <a:gd name="adj2" fmla="val 50736"/>
            </a:avLst>
          </a:prstGeom>
          <a:solidFill>
            <a:srgbClr val="00FF00"/>
          </a:solidFill>
          <a:ln w="9525">
            <a:solidFill>
              <a:schemeClr val="tx1"/>
            </a:solidFill>
            <a:miter lim="800000"/>
          </a:ln>
        </p:spPr>
        <p:txBody>
          <a:bodyPr wrap="none" anchor="ctr"/>
          <a:lstStyle>
            <a:lvl1pPr>
              <a:lnSpc>
                <a:spcPct val="90000"/>
              </a:lnSpc>
              <a:spcBef>
                <a:spcPts val="1000"/>
              </a:spcBef>
              <a:buFont typeface="Arial" panose="020B0604020202020204" pitchFamily="34" charset="0"/>
              <a:buChar char="•"/>
              <a:defRPr sz="3600">
                <a:solidFill>
                  <a:schemeClr val="tx1"/>
                </a:solidFill>
                <a:latin typeface="Arial" panose="020B0604020202020204" pitchFamily="34" charset="0"/>
                <a:ea typeface="汉仪大宋简"/>
                <a:cs typeface="Arial" panose="020B0604020202020204" pitchFamily="34" charset="0"/>
              </a:defRPr>
            </a:lvl1pPr>
            <a:lvl2pPr marL="742950" indent="-28575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2pPr>
            <a:lvl3pPr marL="11430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3pPr>
            <a:lvl4pPr marL="16002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4pPr>
            <a:lvl5pPr marL="20574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5pPr>
            <a:lvl6pPr marL="25146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6pPr>
            <a:lvl7pPr marL="29718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7pPr>
            <a:lvl8pPr marL="34290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8pPr>
            <a:lvl9pPr marL="38862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9pPr>
          </a:lstStyle>
          <a:p>
            <a:pPr eaLnBrk="1" hangingPunct="1">
              <a:lnSpc>
                <a:spcPct val="100000"/>
              </a:lnSpc>
              <a:spcBef>
                <a:spcPct val="0"/>
              </a:spcBef>
              <a:buFontTx/>
              <a:buNone/>
            </a:pPr>
            <a:endParaRPr lang="en-US" altLang="zh-CN" sz="1800">
              <a:latin typeface="Calibri" panose="020F0502020204030204" pitchFamily="34" charset="0"/>
              <a:ea typeface="宋体" panose="02010600030101010101" pitchFamily="2" charset="-122"/>
            </a:endParaRPr>
          </a:p>
        </p:txBody>
      </p:sp>
      <p:sp>
        <p:nvSpPr>
          <p:cNvPr id="100362" name="AutoShape 31"/>
          <p:cNvSpPr>
            <a:spLocks noChangeArrowheads="1"/>
          </p:cNvSpPr>
          <p:nvPr/>
        </p:nvSpPr>
        <p:spPr bwMode="auto">
          <a:xfrm>
            <a:off x="3348038" y="3857625"/>
            <a:ext cx="431800" cy="863600"/>
          </a:xfrm>
          <a:prstGeom prst="notchedRightArrow">
            <a:avLst>
              <a:gd name="adj1" fmla="val 47056"/>
              <a:gd name="adj2" fmla="val 50736"/>
            </a:avLst>
          </a:prstGeom>
          <a:solidFill>
            <a:srgbClr val="00FF00"/>
          </a:solidFill>
          <a:ln w="9525">
            <a:solidFill>
              <a:schemeClr val="tx1"/>
            </a:solidFill>
            <a:miter lim="800000"/>
          </a:ln>
        </p:spPr>
        <p:txBody>
          <a:bodyPr wrap="none" anchor="ctr"/>
          <a:lstStyle>
            <a:lvl1pPr>
              <a:lnSpc>
                <a:spcPct val="90000"/>
              </a:lnSpc>
              <a:spcBef>
                <a:spcPts val="1000"/>
              </a:spcBef>
              <a:buFont typeface="Arial" panose="020B0604020202020204" pitchFamily="34" charset="0"/>
              <a:buChar char="•"/>
              <a:defRPr sz="3600">
                <a:solidFill>
                  <a:schemeClr val="tx1"/>
                </a:solidFill>
                <a:latin typeface="Arial" panose="020B0604020202020204" pitchFamily="34" charset="0"/>
                <a:ea typeface="汉仪大宋简"/>
                <a:cs typeface="Arial" panose="020B0604020202020204" pitchFamily="34" charset="0"/>
              </a:defRPr>
            </a:lvl1pPr>
            <a:lvl2pPr marL="742950" indent="-28575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2pPr>
            <a:lvl3pPr marL="11430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3pPr>
            <a:lvl4pPr marL="16002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4pPr>
            <a:lvl5pPr marL="20574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5pPr>
            <a:lvl6pPr marL="25146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6pPr>
            <a:lvl7pPr marL="29718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7pPr>
            <a:lvl8pPr marL="34290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8pPr>
            <a:lvl9pPr marL="38862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9pPr>
          </a:lstStyle>
          <a:p>
            <a:pPr eaLnBrk="1" hangingPunct="1">
              <a:lnSpc>
                <a:spcPct val="100000"/>
              </a:lnSpc>
              <a:spcBef>
                <a:spcPct val="0"/>
              </a:spcBef>
              <a:buFontTx/>
              <a:buNone/>
            </a:pPr>
            <a:endParaRPr lang="en-US" altLang="zh-CN" sz="1800">
              <a:latin typeface="Calibri" panose="020F0502020204030204" pitchFamily="34" charset="0"/>
              <a:ea typeface="宋体" panose="02010600030101010101" pitchFamily="2" charset="-122"/>
            </a:endParaRPr>
          </a:p>
        </p:txBody>
      </p:sp>
      <p:sp>
        <p:nvSpPr>
          <p:cNvPr id="100363" name="AutoShape 32"/>
          <p:cNvSpPr>
            <a:spLocks noChangeArrowheads="1"/>
          </p:cNvSpPr>
          <p:nvPr/>
        </p:nvSpPr>
        <p:spPr bwMode="auto">
          <a:xfrm>
            <a:off x="5292725" y="3857625"/>
            <a:ext cx="431800" cy="863600"/>
          </a:xfrm>
          <a:prstGeom prst="notchedRightArrow">
            <a:avLst>
              <a:gd name="adj1" fmla="val 47056"/>
              <a:gd name="adj2" fmla="val 50736"/>
            </a:avLst>
          </a:prstGeom>
          <a:solidFill>
            <a:srgbClr val="00FF00"/>
          </a:solidFill>
          <a:ln w="9525">
            <a:solidFill>
              <a:schemeClr val="tx1"/>
            </a:solidFill>
            <a:miter lim="800000"/>
          </a:ln>
        </p:spPr>
        <p:txBody>
          <a:bodyPr wrap="none" anchor="ctr"/>
          <a:lstStyle>
            <a:lvl1pPr>
              <a:lnSpc>
                <a:spcPct val="90000"/>
              </a:lnSpc>
              <a:spcBef>
                <a:spcPts val="1000"/>
              </a:spcBef>
              <a:buFont typeface="Arial" panose="020B0604020202020204" pitchFamily="34" charset="0"/>
              <a:buChar char="•"/>
              <a:defRPr sz="3600">
                <a:solidFill>
                  <a:schemeClr val="tx1"/>
                </a:solidFill>
                <a:latin typeface="Arial" panose="020B0604020202020204" pitchFamily="34" charset="0"/>
                <a:ea typeface="汉仪大宋简"/>
                <a:cs typeface="Arial" panose="020B0604020202020204" pitchFamily="34" charset="0"/>
              </a:defRPr>
            </a:lvl1pPr>
            <a:lvl2pPr marL="742950" indent="-28575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2pPr>
            <a:lvl3pPr marL="11430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3pPr>
            <a:lvl4pPr marL="16002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4pPr>
            <a:lvl5pPr marL="20574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5pPr>
            <a:lvl6pPr marL="25146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6pPr>
            <a:lvl7pPr marL="29718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7pPr>
            <a:lvl8pPr marL="34290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8pPr>
            <a:lvl9pPr marL="38862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9pPr>
          </a:lstStyle>
          <a:p>
            <a:pPr eaLnBrk="1" hangingPunct="1">
              <a:lnSpc>
                <a:spcPct val="100000"/>
              </a:lnSpc>
              <a:spcBef>
                <a:spcPct val="0"/>
              </a:spcBef>
              <a:buFontTx/>
              <a:buNone/>
            </a:pPr>
            <a:endParaRPr lang="en-US" altLang="zh-CN" sz="1800">
              <a:latin typeface="Calibri" panose="020F0502020204030204" pitchFamily="34" charset="0"/>
              <a:ea typeface="宋体" panose="02010600030101010101" pitchFamily="2" charset="-122"/>
            </a:endParaRPr>
          </a:p>
        </p:txBody>
      </p:sp>
      <p:sp>
        <p:nvSpPr>
          <p:cNvPr id="100364" name="AutoShape 33"/>
          <p:cNvSpPr>
            <a:spLocks noChangeArrowheads="1"/>
          </p:cNvSpPr>
          <p:nvPr/>
        </p:nvSpPr>
        <p:spPr bwMode="auto">
          <a:xfrm>
            <a:off x="6929438" y="3857625"/>
            <a:ext cx="431800" cy="863600"/>
          </a:xfrm>
          <a:prstGeom prst="notchedRightArrow">
            <a:avLst>
              <a:gd name="adj1" fmla="val 47056"/>
              <a:gd name="adj2" fmla="val 50736"/>
            </a:avLst>
          </a:prstGeom>
          <a:solidFill>
            <a:srgbClr val="00FF00"/>
          </a:solidFill>
          <a:ln w="9525">
            <a:solidFill>
              <a:schemeClr val="tx1"/>
            </a:solidFill>
            <a:miter lim="800000"/>
          </a:ln>
        </p:spPr>
        <p:txBody>
          <a:bodyPr wrap="none" anchor="ctr"/>
          <a:lstStyle>
            <a:lvl1pPr>
              <a:lnSpc>
                <a:spcPct val="90000"/>
              </a:lnSpc>
              <a:spcBef>
                <a:spcPts val="1000"/>
              </a:spcBef>
              <a:buFont typeface="Arial" panose="020B0604020202020204" pitchFamily="34" charset="0"/>
              <a:buChar char="•"/>
              <a:defRPr sz="3600">
                <a:solidFill>
                  <a:schemeClr val="tx1"/>
                </a:solidFill>
                <a:latin typeface="Arial" panose="020B0604020202020204" pitchFamily="34" charset="0"/>
                <a:ea typeface="汉仪大宋简"/>
                <a:cs typeface="Arial" panose="020B0604020202020204" pitchFamily="34" charset="0"/>
              </a:defRPr>
            </a:lvl1pPr>
            <a:lvl2pPr marL="742950" indent="-28575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2pPr>
            <a:lvl3pPr marL="11430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3pPr>
            <a:lvl4pPr marL="16002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4pPr>
            <a:lvl5pPr marL="20574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5pPr>
            <a:lvl6pPr marL="25146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6pPr>
            <a:lvl7pPr marL="29718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7pPr>
            <a:lvl8pPr marL="34290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8pPr>
            <a:lvl9pPr marL="38862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9pPr>
          </a:lstStyle>
          <a:p>
            <a:pPr eaLnBrk="1" hangingPunct="1">
              <a:lnSpc>
                <a:spcPct val="100000"/>
              </a:lnSpc>
              <a:spcBef>
                <a:spcPct val="0"/>
              </a:spcBef>
              <a:buFontTx/>
              <a:buNone/>
            </a:pPr>
            <a:endParaRPr lang="en-US" altLang="zh-CN" sz="1800">
              <a:latin typeface="Calibri" panose="020F0502020204030204" pitchFamily="34" charset="0"/>
              <a:ea typeface="宋体" panose="02010600030101010101" pitchFamily="2" charset="-122"/>
            </a:endParaRPr>
          </a:p>
        </p:txBody>
      </p:sp>
      <p:grpSp>
        <p:nvGrpSpPr>
          <p:cNvPr id="100365" name="Group 23"/>
          <p:cNvGrpSpPr/>
          <p:nvPr/>
        </p:nvGrpSpPr>
        <p:grpSpPr bwMode="auto">
          <a:xfrm>
            <a:off x="179388" y="1125538"/>
            <a:ext cx="8856662" cy="1589087"/>
            <a:chOff x="179512" y="1124746"/>
            <a:chExt cx="8856984" cy="1589875"/>
          </a:xfrm>
        </p:grpSpPr>
        <p:grpSp>
          <p:nvGrpSpPr>
            <p:cNvPr id="3" name="组合 4"/>
            <p:cNvGrpSpPr/>
            <p:nvPr/>
          </p:nvGrpSpPr>
          <p:grpSpPr>
            <a:xfrm>
              <a:off x="179513" y="1124746"/>
              <a:ext cx="8856981" cy="1589875"/>
              <a:chOff x="1271471" y="1275229"/>
              <a:chExt cx="9948114" cy="855940"/>
            </a:xfrm>
            <a:gradFill flip="none" rotWithShape="1">
              <a:gsLst>
                <a:gs pos="0">
                  <a:srgbClr val="024C89"/>
                </a:gs>
                <a:gs pos="100000">
                  <a:srgbClr val="002A54"/>
                </a:gs>
              </a:gsLst>
              <a:path path="circle">
                <a:fillToRect r="100000" b="100000"/>
              </a:path>
              <a:tileRect l="-100000" t="-100000"/>
            </a:gradFill>
          </p:grpSpPr>
          <p:sp>
            <p:nvSpPr>
              <p:cNvPr id="27" name="任意多边形 21"/>
              <p:cNvSpPr/>
              <p:nvPr/>
            </p:nvSpPr>
            <p:spPr>
              <a:xfrm>
                <a:off x="3268407" y="1275229"/>
                <a:ext cx="2127892" cy="851157"/>
              </a:xfrm>
              <a:custGeom>
                <a:avLst/>
                <a:gdLst>
                  <a:gd name="connsiteX0" fmla="*/ 0 w 2127892"/>
                  <a:gd name="connsiteY0" fmla="*/ 0 h 851157"/>
                  <a:gd name="connsiteX1" fmla="*/ 1702314 w 2127892"/>
                  <a:gd name="connsiteY1" fmla="*/ 0 h 851157"/>
                  <a:gd name="connsiteX2" fmla="*/ 2127892 w 2127892"/>
                  <a:gd name="connsiteY2" fmla="*/ 425579 h 851157"/>
                  <a:gd name="connsiteX3" fmla="*/ 1702314 w 2127892"/>
                  <a:gd name="connsiteY3" fmla="*/ 851157 h 851157"/>
                  <a:gd name="connsiteX4" fmla="*/ 0 w 2127892"/>
                  <a:gd name="connsiteY4" fmla="*/ 851157 h 851157"/>
                  <a:gd name="connsiteX5" fmla="*/ 425579 w 2127892"/>
                  <a:gd name="connsiteY5" fmla="*/ 425579 h 851157"/>
                  <a:gd name="connsiteX6" fmla="*/ 0 w 2127892"/>
                  <a:gd name="connsiteY6" fmla="*/ 0 h 851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7892" h="851157">
                    <a:moveTo>
                      <a:pt x="0" y="0"/>
                    </a:moveTo>
                    <a:lnTo>
                      <a:pt x="1702314" y="0"/>
                    </a:lnTo>
                    <a:lnTo>
                      <a:pt x="2127892" y="425579"/>
                    </a:lnTo>
                    <a:lnTo>
                      <a:pt x="1702314" y="851157"/>
                    </a:lnTo>
                    <a:lnTo>
                      <a:pt x="0" y="851157"/>
                    </a:lnTo>
                    <a:lnTo>
                      <a:pt x="425579" y="425579"/>
                    </a:lnTo>
                    <a:lnTo>
                      <a:pt x="0" y="0"/>
                    </a:lnTo>
                    <a:close/>
                  </a:path>
                </a:pathLst>
              </a:cu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521591" tIns="32004" rIns="457582" bIns="32004" spcCol="1270" anchor="ctr"/>
              <a:lstStyle/>
              <a:p>
                <a:pPr algn="ctr" defTabSz="1066800" eaLnBrk="1" fontAlgn="auto" hangingPunct="1">
                  <a:lnSpc>
                    <a:spcPct val="90000"/>
                  </a:lnSpc>
                  <a:spcAft>
                    <a:spcPct val="35000"/>
                  </a:spcAft>
                  <a:defRPr/>
                </a:pPr>
                <a:r>
                  <a:rPr lang="zh-CN" altLang="en-US" sz="3600" dirty="0">
                    <a:latin typeface="Arial" panose="020B0604020202020204" pitchFamily="34" charset="0"/>
                    <a:ea typeface="汉仪大宋简" panose="02010609000101010101" pitchFamily="49" charset="-122"/>
                    <a:cs typeface="Arial" panose="020B0604020202020204" pitchFamily="34" charset="0"/>
                  </a:rPr>
                  <a:t>氨基酸</a:t>
                </a:r>
              </a:p>
            </p:txBody>
          </p:sp>
          <p:sp>
            <p:nvSpPr>
              <p:cNvPr id="28" name="任意多边形 22"/>
              <p:cNvSpPr/>
              <p:nvPr/>
            </p:nvSpPr>
            <p:spPr>
              <a:xfrm>
                <a:off x="5136874" y="1275229"/>
                <a:ext cx="2326029" cy="851157"/>
              </a:xfrm>
              <a:custGeom>
                <a:avLst/>
                <a:gdLst>
                  <a:gd name="connsiteX0" fmla="*/ 0 w 2127892"/>
                  <a:gd name="connsiteY0" fmla="*/ 0 h 851157"/>
                  <a:gd name="connsiteX1" fmla="*/ 1702314 w 2127892"/>
                  <a:gd name="connsiteY1" fmla="*/ 0 h 851157"/>
                  <a:gd name="connsiteX2" fmla="*/ 2127892 w 2127892"/>
                  <a:gd name="connsiteY2" fmla="*/ 425579 h 851157"/>
                  <a:gd name="connsiteX3" fmla="*/ 1702314 w 2127892"/>
                  <a:gd name="connsiteY3" fmla="*/ 851157 h 851157"/>
                  <a:gd name="connsiteX4" fmla="*/ 0 w 2127892"/>
                  <a:gd name="connsiteY4" fmla="*/ 851157 h 851157"/>
                  <a:gd name="connsiteX5" fmla="*/ 425579 w 2127892"/>
                  <a:gd name="connsiteY5" fmla="*/ 425579 h 851157"/>
                  <a:gd name="connsiteX6" fmla="*/ 0 w 2127892"/>
                  <a:gd name="connsiteY6" fmla="*/ 0 h 851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7892" h="851157">
                    <a:moveTo>
                      <a:pt x="0" y="0"/>
                    </a:moveTo>
                    <a:lnTo>
                      <a:pt x="1702314" y="0"/>
                    </a:lnTo>
                    <a:lnTo>
                      <a:pt x="2127892" y="425579"/>
                    </a:lnTo>
                    <a:lnTo>
                      <a:pt x="1702314" y="851157"/>
                    </a:lnTo>
                    <a:lnTo>
                      <a:pt x="0" y="851157"/>
                    </a:lnTo>
                    <a:lnTo>
                      <a:pt x="425579" y="425579"/>
                    </a:lnTo>
                    <a:lnTo>
                      <a:pt x="0" y="0"/>
                    </a:lnTo>
                    <a:close/>
                  </a:path>
                </a:pathLst>
              </a:cu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529592" tIns="34671" rIns="460249" bIns="34671" spcCol="1270" anchor="ctr"/>
              <a:lstStyle/>
              <a:p>
                <a:pPr algn="ctr" defTabSz="1155700" eaLnBrk="1" fontAlgn="auto" hangingPunct="1">
                  <a:lnSpc>
                    <a:spcPct val="90000"/>
                  </a:lnSpc>
                  <a:spcAft>
                    <a:spcPct val="35000"/>
                  </a:spcAft>
                  <a:defRPr/>
                </a:pPr>
                <a:r>
                  <a:rPr lang="zh-CN" altLang="en-US" sz="3600" dirty="0">
                    <a:latin typeface="Arial" panose="020B0604020202020204" pitchFamily="34" charset="0"/>
                    <a:ea typeface="汉仪大宋简" panose="02010609000101010101" pitchFamily="49" charset="-122"/>
                    <a:cs typeface="Arial" panose="020B0604020202020204" pitchFamily="34" charset="0"/>
                  </a:rPr>
                  <a:t> 蛋白质、</a:t>
                </a:r>
                <a:r>
                  <a:rPr lang="en-US" altLang="zh-CN" sz="3600" dirty="0">
                    <a:latin typeface="Arial" panose="020B0604020202020204" pitchFamily="34" charset="0"/>
                    <a:ea typeface="汉仪大宋简" panose="02010609000101010101" pitchFamily="49" charset="-122"/>
                    <a:cs typeface="Arial" panose="020B0604020202020204" pitchFamily="34" charset="0"/>
                  </a:rPr>
                  <a:t>DNA</a:t>
                </a:r>
                <a:endParaRPr lang="zh-CN" altLang="en-US" sz="3600" dirty="0">
                  <a:latin typeface="Arial" panose="020B0604020202020204" pitchFamily="34" charset="0"/>
                  <a:ea typeface="汉仪大宋简" panose="02010609000101010101" pitchFamily="49" charset="-122"/>
                  <a:cs typeface="Arial" panose="020B0604020202020204" pitchFamily="34" charset="0"/>
                </a:endParaRPr>
              </a:p>
            </p:txBody>
          </p:sp>
          <p:sp>
            <p:nvSpPr>
              <p:cNvPr id="29" name="任意多边形 24"/>
              <p:cNvSpPr/>
              <p:nvPr/>
            </p:nvSpPr>
            <p:spPr>
              <a:xfrm>
                <a:off x="9091693" y="1275229"/>
                <a:ext cx="2127892" cy="851157"/>
              </a:xfrm>
              <a:custGeom>
                <a:avLst/>
                <a:gdLst>
                  <a:gd name="connsiteX0" fmla="*/ 0 w 2127892"/>
                  <a:gd name="connsiteY0" fmla="*/ 0 h 851157"/>
                  <a:gd name="connsiteX1" fmla="*/ 1702314 w 2127892"/>
                  <a:gd name="connsiteY1" fmla="*/ 0 h 851157"/>
                  <a:gd name="connsiteX2" fmla="*/ 2127892 w 2127892"/>
                  <a:gd name="connsiteY2" fmla="*/ 425579 h 851157"/>
                  <a:gd name="connsiteX3" fmla="*/ 1702314 w 2127892"/>
                  <a:gd name="connsiteY3" fmla="*/ 851157 h 851157"/>
                  <a:gd name="connsiteX4" fmla="*/ 0 w 2127892"/>
                  <a:gd name="connsiteY4" fmla="*/ 851157 h 851157"/>
                  <a:gd name="connsiteX5" fmla="*/ 425579 w 2127892"/>
                  <a:gd name="connsiteY5" fmla="*/ 425579 h 851157"/>
                  <a:gd name="connsiteX6" fmla="*/ 0 w 2127892"/>
                  <a:gd name="connsiteY6" fmla="*/ 0 h 851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7892" h="851157">
                    <a:moveTo>
                      <a:pt x="0" y="0"/>
                    </a:moveTo>
                    <a:lnTo>
                      <a:pt x="1702314" y="0"/>
                    </a:lnTo>
                    <a:lnTo>
                      <a:pt x="2127892" y="425579"/>
                    </a:lnTo>
                    <a:lnTo>
                      <a:pt x="1702314" y="851157"/>
                    </a:lnTo>
                    <a:lnTo>
                      <a:pt x="0" y="851157"/>
                    </a:lnTo>
                    <a:lnTo>
                      <a:pt x="425579" y="425579"/>
                    </a:lnTo>
                    <a:lnTo>
                      <a:pt x="0" y="0"/>
                    </a:lnTo>
                    <a:close/>
                  </a:path>
                </a:pathLst>
              </a:cu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553595" tIns="42672" rIns="468250" bIns="42672" spcCol="1270" anchor="ctr"/>
              <a:lstStyle/>
              <a:p>
                <a:pPr algn="ctr" defTabSz="1422400" eaLnBrk="1" fontAlgn="auto" hangingPunct="1">
                  <a:lnSpc>
                    <a:spcPct val="90000"/>
                  </a:lnSpc>
                  <a:spcAft>
                    <a:spcPct val="35000"/>
                  </a:spcAft>
                  <a:defRPr/>
                </a:pPr>
                <a:r>
                  <a:rPr lang="zh-CN" altLang="en-US" sz="3600" dirty="0">
                    <a:latin typeface="Arial" panose="020B0604020202020204" pitchFamily="34" charset="0"/>
                    <a:ea typeface="汉仪大宋简" panose="02010609000101010101" pitchFamily="49" charset="-122"/>
                    <a:cs typeface="Arial" panose="020B0604020202020204" pitchFamily="34" charset="0"/>
                  </a:rPr>
                  <a:t>生命</a:t>
                </a:r>
              </a:p>
            </p:txBody>
          </p:sp>
          <p:sp>
            <p:nvSpPr>
              <p:cNvPr id="30" name="任意多边形 25"/>
              <p:cNvSpPr/>
              <p:nvPr/>
            </p:nvSpPr>
            <p:spPr>
              <a:xfrm>
                <a:off x="1271471" y="1280012"/>
                <a:ext cx="2264611" cy="851157"/>
              </a:xfrm>
              <a:custGeom>
                <a:avLst/>
                <a:gdLst>
                  <a:gd name="connsiteX0" fmla="*/ 0 w 2127892"/>
                  <a:gd name="connsiteY0" fmla="*/ 0 h 851157"/>
                  <a:gd name="connsiteX1" fmla="*/ 1702314 w 2127892"/>
                  <a:gd name="connsiteY1" fmla="*/ 0 h 851157"/>
                  <a:gd name="connsiteX2" fmla="*/ 2127892 w 2127892"/>
                  <a:gd name="connsiteY2" fmla="*/ 425579 h 851157"/>
                  <a:gd name="connsiteX3" fmla="*/ 1702314 w 2127892"/>
                  <a:gd name="connsiteY3" fmla="*/ 851157 h 851157"/>
                  <a:gd name="connsiteX4" fmla="*/ 0 w 2127892"/>
                  <a:gd name="connsiteY4" fmla="*/ 851157 h 851157"/>
                  <a:gd name="connsiteX5" fmla="*/ 425579 w 2127892"/>
                  <a:gd name="connsiteY5" fmla="*/ 425579 h 851157"/>
                  <a:gd name="connsiteX6" fmla="*/ 0 w 2127892"/>
                  <a:gd name="connsiteY6" fmla="*/ 0 h 851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7892" h="851157">
                    <a:moveTo>
                      <a:pt x="0" y="0"/>
                    </a:moveTo>
                    <a:lnTo>
                      <a:pt x="1702314" y="0"/>
                    </a:lnTo>
                    <a:lnTo>
                      <a:pt x="2127892" y="425579"/>
                    </a:lnTo>
                    <a:lnTo>
                      <a:pt x="1702314" y="851157"/>
                    </a:lnTo>
                    <a:lnTo>
                      <a:pt x="0" y="851157"/>
                    </a:lnTo>
                    <a:lnTo>
                      <a:pt x="425579" y="425579"/>
                    </a:lnTo>
                    <a:lnTo>
                      <a:pt x="0" y="0"/>
                    </a:lnTo>
                    <a:close/>
                  </a:path>
                </a:pathLst>
              </a:cu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529592" tIns="34671" rIns="460249" bIns="34671" spcCol="1270" anchor="ctr"/>
              <a:lstStyle/>
              <a:p>
                <a:pPr algn="ctr" defTabSz="1155700" eaLnBrk="1" fontAlgn="auto" hangingPunct="1">
                  <a:lnSpc>
                    <a:spcPct val="90000"/>
                  </a:lnSpc>
                  <a:spcAft>
                    <a:spcPct val="35000"/>
                  </a:spcAft>
                  <a:defRPr/>
                </a:pPr>
                <a:r>
                  <a:rPr lang="zh-CN" altLang="en-US" sz="3600" dirty="0">
                    <a:latin typeface="Arial" panose="020B0604020202020204" pitchFamily="34" charset="0"/>
                    <a:ea typeface="汉仪大宋简" panose="02010609000101010101" pitchFamily="49" charset="-122"/>
                    <a:cs typeface="Arial" panose="020B0604020202020204" pitchFamily="34" charset="0"/>
                  </a:rPr>
                  <a:t>简单无机物</a:t>
                </a:r>
              </a:p>
            </p:txBody>
          </p:sp>
        </p:grpSp>
        <p:sp>
          <p:nvSpPr>
            <p:cNvPr id="26" name="任意多边形 23"/>
            <p:cNvSpPr/>
            <p:nvPr/>
          </p:nvSpPr>
          <p:spPr>
            <a:xfrm>
              <a:off x="5469674" y="1124746"/>
              <a:ext cx="1894500" cy="1580991"/>
            </a:xfrm>
            <a:custGeom>
              <a:avLst/>
              <a:gdLst>
                <a:gd name="connsiteX0" fmla="*/ 0 w 2127892"/>
                <a:gd name="connsiteY0" fmla="*/ 0 h 851157"/>
                <a:gd name="connsiteX1" fmla="*/ 1702314 w 2127892"/>
                <a:gd name="connsiteY1" fmla="*/ 0 h 851157"/>
                <a:gd name="connsiteX2" fmla="*/ 2127892 w 2127892"/>
                <a:gd name="connsiteY2" fmla="*/ 425579 h 851157"/>
                <a:gd name="connsiteX3" fmla="*/ 1702314 w 2127892"/>
                <a:gd name="connsiteY3" fmla="*/ 851157 h 851157"/>
                <a:gd name="connsiteX4" fmla="*/ 0 w 2127892"/>
                <a:gd name="connsiteY4" fmla="*/ 851157 h 851157"/>
                <a:gd name="connsiteX5" fmla="*/ 425579 w 2127892"/>
                <a:gd name="connsiteY5" fmla="*/ 425579 h 851157"/>
                <a:gd name="connsiteX6" fmla="*/ 0 w 2127892"/>
                <a:gd name="connsiteY6" fmla="*/ 0 h 851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7892" h="851157">
                  <a:moveTo>
                    <a:pt x="0" y="0"/>
                  </a:moveTo>
                  <a:lnTo>
                    <a:pt x="1702314" y="0"/>
                  </a:lnTo>
                  <a:lnTo>
                    <a:pt x="2127892" y="425579"/>
                  </a:lnTo>
                  <a:lnTo>
                    <a:pt x="1702314" y="851157"/>
                  </a:lnTo>
                  <a:lnTo>
                    <a:pt x="0" y="851157"/>
                  </a:lnTo>
                  <a:lnTo>
                    <a:pt x="425579" y="425579"/>
                  </a:lnTo>
                  <a:lnTo>
                    <a:pt x="0" y="0"/>
                  </a:lnTo>
                  <a:close/>
                </a:path>
              </a:pathLst>
            </a:custGeom>
            <a:gradFill flip="none" rotWithShape="1">
              <a:gsLst>
                <a:gs pos="0">
                  <a:srgbClr val="024C89"/>
                </a:gs>
                <a:gs pos="100000">
                  <a:srgbClr val="002A54"/>
                </a:gs>
              </a:gsLst>
              <a:path path="circle">
                <a:fillToRect r="100000" b="100000"/>
              </a:path>
              <a:tileRect l="-100000" t="-100000"/>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521208" tIns="42672" rIns="457200" bIns="42672" spcCol="1270" anchor="ctr"/>
            <a:lstStyle/>
            <a:p>
              <a:pPr algn="ctr" defTabSz="1422400" eaLnBrk="1" fontAlgn="auto" hangingPunct="1">
                <a:lnSpc>
                  <a:spcPct val="90000"/>
                </a:lnSpc>
                <a:spcAft>
                  <a:spcPct val="35000"/>
                </a:spcAft>
                <a:defRPr/>
              </a:pPr>
              <a:r>
                <a:rPr lang="zh-CN" altLang="en-US" sz="3600">
                  <a:latin typeface="Arial" panose="020B0604020202020204" pitchFamily="34" charset="0"/>
                  <a:ea typeface="汉仪大宋简" panose="02010609000101010101" pitchFamily="49" charset="-122"/>
                  <a:cs typeface="Arial" panose="020B0604020202020204" pitchFamily="34" charset="0"/>
                </a:rPr>
                <a:t>分子机器</a:t>
              </a:r>
              <a:endParaRPr lang="zh-CN" altLang="en-US" sz="3600" dirty="0">
                <a:latin typeface="Arial" panose="020B0604020202020204" pitchFamily="34" charset="0"/>
                <a:ea typeface="汉仪大宋简" panose="02010609000101010101" pitchFamily="49" charset="-122"/>
                <a:cs typeface="Arial" panose="020B0604020202020204" pitchFamily="34" charset="0"/>
              </a:endParaRPr>
            </a:p>
          </p:txBody>
        </p:sp>
      </p:grpSp>
      <p:sp>
        <p:nvSpPr>
          <p:cNvPr id="18" name="TextBox 17"/>
          <p:cNvSpPr txBox="1"/>
          <p:nvPr/>
        </p:nvSpPr>
        <p:spPr>
          <a:xfrm rot="592062">
            <a:off x="3111500" y="746125"/>
            <a:ext cx="928688" cy="2216150"/>
          </a:xfrm>
          <a:prstGeom prst="rect">
            <a:avLst/>
          </a:prstGeom>
          <a:noFill/>
        </p:spPr>
        <p:txBody>
          <a:bodyPr>
            <a:spAutoFit/>
          </a:bodyPr>
          <a:lstStyle/>
          <a:p>
            <a:pPr eaLnBrk="1" fontAlgn="auto" hangingPunct="1">
              <a:spcBef>
                <a:spcPts val="0"/>
              </a:spcBef>
              <a:spcAft>
                <a:spcPts val="0"/>
              </a:spcAft>
              <a:defRPr/>
            </a:pPr>
            <a:r>
              <a:rPr lang="en-US" altLang="zh-CN" sz="13800" b="1">
                <a:solidFill>
                  <a:srgbClr val="FF0000"/>
                </a:solidFill>
                <a:ea typeface="+mj-ea"/>
                <a:cs typeface="Arial" panose="020B0604020202020204" pitchFamily="34" charset="0"/>
              </a:rPr>
              <a:t>?</a:t>
            </a:r>
            <a:endParaRPr lang="en-US" b="1">
              <a:solidFill>
                <a:srgbClr val="FF0000"/>
              </a:solidFill>
              <a:ea typeface="+mj-ea"/>
              <a:cs typeface="Arial" panose="020B0604020202020204" pitchFamily="34" charset="0"/>
            </a:endParaRPr>
          </a:p>
        </p:txBody>
      </p:sp>
      <p:pic>
        <p:nvPicPr>
          <p:cNvPr id="21"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19250" y="1412875"/>
            <a:ext cx="1046163"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6"/>
          <p:cNvSpPr>
            <a:spLocks noGrp="1"/>
          </p:cNvSpPr>
          <p:nvPr>
            <p:ph type="title"/>
          </p:nvPr>
        </p:nvSpPr>
        <p:spPr/>
        <p:txBody>
          <a:bodyPr/>
          <a:lstStyle/>
          <a:p>
            <a:pPr algn="ctr" eaLnBrk="1" hangingPunct="1"/>
            <a:r>
              <a:rPr>
                <a:solidFill>
                  <a:srgbClr val="3A3AFE"/>
                </a:solidFill>
                <a:latin typeface="微软雅黑" panose="020B0503020204020204" pitchFamily="34" charset="-122"/>
              </a:rPr>
              <a:t>蛋白质</a:t>
            </a:r>
            <a:r>
              <a:rPr>
                <a:latin typeface="微软雅黑" panose="020B0503020204020204" pitchFamily="34" charset="-122"/>
              </a:rPr>
              <a:t> 不能偶然产生</a:t>
            </a:r>
            <a:endParaRPr lang="en-US"/>
          </a:p>
        </p:txBody>
      </p:sp>
      <p:sp>
        <p:nvSpPr>
          <p:cNvPr id="102403" name="内容占位符 2"/>
          <p:cNvSpPr txBox="1"/>
          <p:nvPr/>
        </p:nvSpPr>
        <p:spPr bwMode="auto">
          <a:xfrm>
            <a:off x="4932363" y="857250"/>
            <a:ext cx="4211637"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1450" indent="-171450" defTabSz="685800">
              <a:lnSpc>
                <a:spcPct val="90000"/>
              </a:lnSpc>
              <a:spcBef>
                <a:spcPts val="1000"/>
              </a:spcBef>
              <a:buFont typeface="Arial" panose="020B0604020202020204" pitchFamily="34" charset="0"/>
              <a:buChar char="•"/>
              <a:defRPr sz="3600">
                <a:solidFill>
                  <a:schemeClr val="tx1"/>
                </a:solidFill>
                <a:latin typeface="Arial" panose="020B0604020202020204" pitchFamily="34" charset="0"/>
                <a:ea typeface="汉仪大宋简"/>
                <a:cs typeface="Arial" panose="020B0604020202020204" pitchFamily="34" charset="0"/>
              </a:defRPr>
            </a:lvl1pPr>
            <a:lvl2pPr marL="742950" indent="-285750" defTabSz="6858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2pPr>
            <a:lvl3pPr marL="1143000" indent="-228600" defTabSz="6858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3pPr>
            <a:lvl4pPr marL="1600200" indent="-228600" defTabSz="6858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4pPr>
            <a:lvl5pPr marL="2057400" indent="-228600" defTabSz="6858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5pPr>
            <a:lvl6pPr marL="2514600" indent="-228600" defTabSz="6858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6pPr>
            <a:lvl7pPr marL="2971800" indent="-228600" defTabSz="6858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7pPr>
            <a:lvl8pPr marL="3429000" indent="-228600" defTabSz="6858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8pPr>
            <a:lvl9pPr marL="3886200" indent="-228600" defTabSz="6858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9pPr>
          </a:lstStyle>
          <a:p>
            <a:pPr eaLnBrk="1" hangingPunct="1">
              <a:spcBef>
                <a:spcPts val="750"/>
              </a:spcBef>
              <a:buSzPct val="50000"/>
              <a:buFont typeface="Wingdings" panose="05000000000000000000" pitchFamily="2" charset="2"/>
              <a:buChar char="l"/>
            </a:pPr>
            <a:r>
              <a:rPr lang="zh-CN" altLang="en-US" sz="3200" b="1">
                <a:latin typeface="华文中宋" panose="02010600040101010101" pitchFamily="2" charset="-122"/>
                <a:ea typeface="华文中宋" panose="02010600040101010101" pitchFamily="2" charset="-122"/>
              </a:rPr>
              <a:t>由氨基酸合成的链条</a:t>
            </a:r>
            <a:endParaRPr lang="en-US" altLang="zh-CN" sz="3200" b="1">
              <a:latin typeface="华文中宋" panose="02010600040101010101" pitchFamily="2" charset="-122"/>
              <a:ea typeface="华文中宋" panose="02010600040101010101" pitchFamily="2" charset="-122"/>
            </a:endParaRPr>
          </a:p>
          <a:p>
            <a:pPr eaLnBrk="1" hangingPunct="1">
              <a:spcBef>
                <a:spcPts val="750"/>
              </a:spcBef>
              <a:buSzPct val="50000"/>
              <a:buFont typeface="Wingdings" panose="05000000000000000000" pitchFamily="2" charset="2"/>
              <a:buChar char="l"/>
            </a:pPr>
            <a:r>
              <a:rPr lang="zh-CN" altLang="en-US" sz="3200" b="1">
                <a:latin typeface="华文中宋" panose="02010600040101010101" pitchFamily="2" charset="-122"/>
                <a:ea typeface="华文中宋" panose="02010600040101010101" pitchFamily="2" charset="-122"/>
              </a:rPr>
              <a:t>特定顺序排列</a:t>
            </a:r>
            <a:endParaRPr lang="en-US" altLang="zh-CN" sz="3200" b="1">
              <a:latin typeface="华文中宋" panose="02010600040101010101" pitchFamily="2" charset="-122"/>
              <a:ea typeface="华文中宋" panose="02010600040101010101" pitchFamily="2" charset="-122"/>
            </a:endParaRPr>
          </a:p>
          <a:p>
            <a:pPr eaLnBrk="1" hangingPunct="1">
              <a:spcBef>
                <a:spcPts val="750"/>
              </a:spcBef>
              <a:buSzPct val="50000"/>
              <a:buFont typeface="Wingdings" panose="05000000000000000000" pitchFamily="2" charset="2"/>
              <a:buChar char="l"/>
            </a:pPr>
            <a:r>
              <a:rPr lang="zh-CN" altLang="en-US" sz="3200" b="1">
                <a:latin typeface="华文中宋" panose="02010600040101010101" pitchFamily="2" charset="-122"/>
                <a:ea typeface="华文中宋" panose="02010600040101010101" pitchFamily="2" charset="-122"/>
              </a:rPr>
              <a:t>具有功能的微型机器</a:t>
            </a:r>
            <a:endParaRPr lang="en-US" altLang="zh-CN" sz="3200" b="1">
              <a:latin typeface="华文中宋" panose="02010600040101010101" pitchFamily="2" charset="-122"/>
              <a:ea typeface="华文中宋" panose="02010600040101010101" pitchFamily="2" charset="-122"/>
            </a:endParaRPr>
          </a:p>
          <a:p>
            <a:pPr eaLnBrk="1" hangingPunct="1">
              <a:spcBef>
                <a:spcPts val="750"/>
              </a:spcBef>
              <a:buFont typeface="Wingdings 2" panose="05020102010507070707" pitchFamily="18" charset="2"/>
              <a:buChar char=""/>
            </a:pPr>
            <a:endParaRPr lang="en-US" altLang="zh-CN" sz="3200" b="1">
              <a:latin typeface="微软雅黑" panose="020B0503020204020204" pitchFamily="34" charset="-122"/>
              <a:ea typeface="微软雅黑" panose="020B0503020204020204" pitchFamily="34" charset="-122"/>
            </a:endParaRPr>
          </a:p>
          <a:p>
            <a:pPr eaLnBrk="1" hangingPunct="1">
              <a:spcBef>
                <a:spcPts val="750"/>
              </a:spcBef>
              <a:buFont typeface="Wingdings 2" panose="05020102010507070707" pitchFamily="18" charset="2"/>
              <a:buChar char=""/>
            </a:pPr>
            <a:endParaRPr lang="en-US" altLang="zh-CN" sz="3200" b="1">
              <a:latin typeface="微软雅黑" panose="020B0503020204020204" pitchFamily="34" charset="-122"/>
              <a:ea typeface="微软雅黑" panose="020B0503020204020204" pitchFamily="34" charset="-122"/>
            </a:endParaRPr>
          </a:p>
        </p:txBody>
      </p:sp>
      <p:grpSp>
        <p:nvGrpSpPr>
          <p:cNvPr id="102405" name="Group 12"/>
          <p:cNvGrpSpPr/>
          <p:nvPr/>
        </p:nvGrpSpPr>
        <p:grpSpPr bwMode="auto">
          <a:xfrm>
            <a:off x="5076825" y="2500313"/>
            <a:ext cx="3781425" cy="3808412"/>
            <a:chOff x="5076056" y="2500306"/>
            <a:chExt cx="3782224" cy="3809014"/>
          </a:xfrm>
        </p:grpSpPr>
        <p:pic>
          <p:nvPicPr>
            <p:cNvPr id="102409" name="图片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2564904"/>
              <a:ext cx="3744416" cy="3744416"/>
            </a:xfrm>
            <a:prstGeom prst="rect">
              <a:avLst/>
            </a:prstGeom>
            <a:noFill/>
            <a:ln w="127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2410" name="Rectangle 9"/>
            <p:cNvSpPr>
              <a:spLocks noChangeArrowheads="1"/>
            </p:cNvSpPr>
            <p:nvPr/>
          </p:nvSpPr>
          <p:spPr bwMode="auto">
            <a:xfrm>
              <a:off x="6613755" y="2500306"/>
              <a:ext cx="22445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3600">
                  <a:solidFill>
                    <a:schemeClr val="tx1"/>
                  </a:solidFill>
                  <a:latin typeface="Arial" panose="020B0604020202020204" pitchFamily="34" charset="0"/>
                  <a:ea typeface="汉仪大宋简"/>
                  <a:cs typeface="Arial" panose="020B0604020202020204" pitchFamily="34" charset="0"/>
                </a:defRPr>
              </a:lvl1pPr>
              <a:lvl2pPr marL="742950" indent="-28575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2pPr>
              <a:lvl3pPr marL="11430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3pPr>
              <a:lvl4pPr marL="16002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4pPr>
              <a:lvl5pPr marL="20574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5pPr>
              <a:lvl6pPr marL="25146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6pPr>
              <a:lvl7pPr marL="29718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7pPr>
              <a:lvl8pPr marL="34290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8pPr>
              <a:lvl9pPr marL="38862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9pPr>
            </a:lstStyle>
            <a:p>
              <a:pPr eaLnBrk="1" hangingPunct="1">
                <a:lnSpc>
                  <a:spcPct val="100000"/>
                </a:lnSpc>
                <a:spcBef>
                  <a:spcPct val="0"/>
                </a:spcBef>
                <a:buFontTx/>
                <a:buNone/>
              </a:pPr>
              <a:r>
                <a:rPr lang="zh-CN" altLang="en-US" sz="3200" b="1">
                  <a:latin typeface="微软雅黑" panose="020B0503020204020204" pitchFamily="34" charset="-122"/>
                  <a:ea typeface="宋体" panose="02010600030101010101" pitchFamily="2" charset="-122"/>
                </a:rPr>
                <a:t>核糖核酸酶</a:t>
              </a:r>
              <a:endParaRPr lang="en-US" altLang="zh-CN" sz="3200" b="1">
                <a:latin typeface="Calibri" panose="020F0502020204030204" pitchFamily="34" charset="0"/>
                <a:ea typeface="宋体" panose="02010600030101010101" pitchFamily="2" charset="-122"/>
              </a:endParaRPr>
            </a:p>
          </p:txBody>
        </p:sp>
      </p:grpSp>
      <p:grpSp>
        <p:nvGrpSpPr>
          <p:cNvPr id="102406" name="Group 13"/>
          <p:cNvGrpSpPr/>
          <p:nvPr/>
        </p:nvGrpSpPr>
        <p:grpSpPr bwMode="auto">
          <a:xfrm>
            <a:off x="257175" y="844550"/>
            <a:ext cx="4672013" cy="5370513"/>
            <a:chOff x="257376" y="844546"/>
            <a:chExt cx="4671814" cy="5370536"/>
          </a:xfrm>
        </p:grpSpPr>
        <p:pic>
          <p:nvPicPr>
            <p:cNvPr id="10240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691" y="844546"/>
              <a:ext cx="4662499" cy="5370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8" name="Rectangle 11"/>
            <p:cNvSpPr>
              <a:spLocks noChangeArrowheads="1"/>
            </p:cNvSpPr>
            <p:nvPr/>
          </p:nvSpPr>
          <p:spPr bwMode="auto">
            <a:xfrm>
              <a:off x="257376" y="857232"/>
              <a:ext cx="224292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3600">
                  <a:solidFill>
                    <a:schemeClr val="tx1"/>
                  </a:solidFill>
                  <a:latin typeface="Arial" panose="020B0604020202020204" pitchFamily="34" charset="0"/>
                  <a:ea typeface="汉仪大宋简"/>
                  <a:cs typeface="Arial" panose="020B0604020202020204" pitchFamily="34" charset="0"/>
                </a:defRPr>
              </a:lvl1pPr>
              <a:lvl2pPr marL="742950" indent="-28575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2pPr>
              <a:lvl3pPr marL="11430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3pPr>
              <a:lvl4pPr marL="16002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4pPr>
              <a:lvl5pPr marL="20574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5pPr>
              <a:lvl6pPr marL="25146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6pPr>
              <a:lvl7pPr marL="29718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7pPr>
              <a:lvl8pPr marL="34290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8pPr>
              <a:lvl9pPr marL="38862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9pPr>
            </a:lstStyle>
            <a:p>
              <a:pPr eaLnBrk="1" hangingPunct="1">
                <a:lnSpc>
                  <a:spcPct val="100000"/>
                </a:lnSpc>
                <a:spcBef>
                  <a:spcPct val="0"/>
                </a:spcBef>
                <a:buFontTx/>
                <a:buNone/>
              </a:pPr>
              <a:r>
                <a:rPr lang="zh-CN" altLang="en-US" sz="4000" b="1">
                  <a:solidFill>
                    <a:schemeClr val="bg1"/>
                  </a:solidFill>
                  <a:latin typeface="Calibri" panose="020F0502020204030204" pitchFamily="34" charset="0"/>
                  <a:ea typeface="宋体" panose="02010600030101010101" pitchFamily="2" charset="-122"/>
                </a:rPr>
                <a:t>驱动蛋白</a:t>
              </a:r>
              <a:endParaRPr lang="en-US" altLang="zh-CN" sz="4000">
                <a:solidFill>
                  <a:schemeClr val="bg1"/>
                </a:solidFill>
                <a:latin typeface="Calibri" panose="020F0502020204030204" pitchFamily="34" charset="0"/>
                <a:ea typeface="宋体" panose="02010600030101010101" pitchFamily="2" charset="-122"/>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4"/>
          <p:cNvSpPr>
            <a:spLocks noGrp="1"/>
          </p:cNvSpPr>
          <p:nvPr>
            <p:ph type="title"/>
          </p:nvPr>
        </p:nvSpPr>
        <p:spPr/>
        <p:txBody>
          <a:bodyPr/>
          <a:lstStyle/>
          <a:p>
            <a:pPr algn="ctr" eaLnBrk="1" hangingPunct="1"/>
            <a:r>
              <a:rPr>
                <a:latin typeface="微软雅黑" panose="020B0503020204020204" pitchFamily="34" charset="-122"/>
              </a:rPr>
              <a:t>蛋白质案例</a:t>
            </a:r>
            <a:r>
              <a:rPr lang="en-US" altLang="zh-CN">
                <a:latin typeface="微软雅黑" panose="020B0503020204020204" pitchFamily="34" charset="-122"/>
              </a:rPr>
              <a:t>—</a:t>
            </a:r>
            <a:r>
              <a:rPr>
                <a:latin typeface="微软雅黑" panose="020B0503020204020204" pitchFamily="34" charset="-122"/>
              </a:rPr>
              <a:t>驱动蛋白</a:t>
            </a:r>
            <a:endParaRPr lang="en-US"/>
          </a:p>
        </p:txBody>
      </p:sp>
      <p:sp>
        <p:nvSpPr>
          <p:cNvPr id="2" name="矩形 1"/>
          <p:cNvSpPr/>
          <p:nvPr/>
        </p:nvSpPr>
        <p:spPr>
          <a:xfrm>
            <a:off x="5795963" y="1223963"/>
            <a:ext cx="3240087" cy="4740275"/>
          </a:xfrm>
          <a:prstGeom prst="rect">
            <a:avLst/>
          </a:prstGeom>
          <a:noFill/>
        </p:spPr>
        <p:style>
          <a:lnRef idx="2">
            <a:schemeClr val="dk1"/>
          </a:lnRef>
          <a:fillRef idx="1">
            <a:schemeClr val="lt1"/>
          </a:fillRef>
          <a:effectRef idx="0">
            <a:schemeClr val="dk1"/>
          </a:effectRef>
          <a:fontRef idx="minor">
            <a:schemeClr val="dk1"/>
          </a:fontRef>
        </p:style>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SzPct val="50000"/>
              <a:buFont typeface="Wingdings" panose="05000000000000000000" pitchFamily="2" charset="2"/>
              <a:buChar char="l"/>
              <a:defRPr/>
            </a:pPr>
            <a:r>
              <a:rPr lang="zh-CN" altLang="en-US" sz="3800">
                <a:latin typeface="Arial" panose="020B0604020202020204" pitchFamily="34" charset="0"/>
                <a:ea typeface="汉仪大宋简"/>
                <a:cs typeface="Arial" panose="020B0604020202020204" pitchFamily="34" charset="0"/>
              </a:rPr>
              <a:t>氨基酸链必须形成特定的形状，才能让蛋白质具备功能</a:t>
            </a:r>
            <a:endParaRPr lang="en-US" altLang="zh-CN" sz="3800">
              <a:latin typeface="Arial" panose="020B0604020202020204" pitchFamily="34" charset="0"/>
              <a:ea typeface="汉仪大宋简"/>
              <a:cs typeface="Arial" panose="020B0604020202020204" pitchFamily="34" charset="0"/>
            </a:endParaRPr>
          </a:p>
          <a:p>
            <a:pPr eaLnBrk="1" hangingPunct="1">
              <a:buSzPct val="50000"/>
              <a:buFont typeface="Wingdings" panose="05000000000000000000" pitchFamily="2" charset="2"/>
              <a:buChar char="l"/>
              <a:defRPr/>
            </a:pPr>
            <a:endParaRPr lang="en-US" altLang="zh-CN" sz="3800">
              <a:latin typeface="Arial" panose="020B0604020202020204" pitchFamily="34" charset="0"/>
              <a:ea typeface="汉仪大宋简"/>
              <a:cs typeface="Arial" panose="020B0604020202020204" pitchFamily="34" charset="0"/>
            </a:endParaRPr>
          </a:p>
          <a:p>
            <a:pPr eaLnBrk="1" hangingPunct="1">
              <a:buSzPct val="50000"/>
              <a:buFont typeface="Wingdings" panose="05000000000000000000" pitchFamily="2" charset="2"/>
              <a:buChar char="l"/>
              <a:defRPr/>
            </a:pPr>
            <a:r>
              <a:rPr lang="zh-CN" altLang="en-US" sz="3800">
                <a:latin typeface="Arial" panose="020B0604020202020204" pitchFamily="34" charset="0"/>
                <a:ea typeface="汉仪大宋简"/>
                <a:cs typeface="Arial" panose="020B0604020202020204" pitchFamily="34" charset="0"/>
              </a:rPr>
              <a:t>形状由氨基酸的顺序决定</a:t>
            </a:r>
          </a:p>
        </p:txBody>
      </p:sp>
      <p:pic>
        <p:nvPicPr>
          <p:cNvPr id="1044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688" y="995363"/>
            <a:ext cx="3476625" cy="507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4"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86188" y="1000125"/>
            <a:ext cx="1862137"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5867400" y="2205038"/>
            <a:ext cx="2881313" cy="2432050"/>
          </a:xfrm>
          <a:prstGeom prst="rect">
            <a:avLst/>
          </a:prstGeom>
          <a:noFill/>
        </p:spPr>
        <p:style>
          <a:lnRef idx="2">
            <a:schemeClr val="dk1"/>
          </a:lnRef>
          <a:fillRef idx="1">
            <a:schemeClr val="lt1"/>
          </a:fillRef>
          <a:effectRef idx="0">
            <a:schemeClr val="dk1"/>
          </a:effectRef>
          <a:fontRef idx="minor">
            <a:schemeClr val="dk1"/>
          </a:fontRef>
        </p:style>
        <p:txBody>
          <a:bodyPr>
            <a:spAutoFit/>
          </a:bodyPr>
          <a:lstStyle/>
          <a:p>
            <a:pPr eaLnBrk="1" fontAlgn="auto" hangingPunct="1">
              <a:spcBef>
                <a:spcPts val="0"/>
              </a:spcBef>
              <a:spcAft>
                <a:spcPts val="0"/>
              </a:spcAft>
              <a:defRPr/>
            </a:pPr>
            <a:r>
              <a:rPr lang="zh-CN" altLang="en-US" sz="4000" dirty="0">
                <a:solidFill>
                  <a:schemeClr val="tx1"/>
                </a:solidFill>
                <a:latin typeface="Arial" panose="020B0604020202020204" pitchFamily="34" charset="0"/>
                <a:ea typeface="汉仪大宋简" panose="02010609000101010101" pitchFamily="49" charset="-122"/>
                <a:cs typeface="Arial" panose="020B0604020202020204" pitchFamily="34" charset="0"/>
              </a:rPr>
              <a:t>核糖核酸酶</a:t>
            </a:r>
            <a:r>
              <a:rPr lang="en-US" altLang="zh-CN" sz="3200" dirty="0">
                <a:solidFill>
                  <a:schemeClr val="tx1"/>
                </a:solidFill>
                <a:latin typeface="Arial" panose="020B0604020202020204" pitchFamily="34" charset="0"/>
                <a:ea typeface="汉仪大宋简" panose="02010609000101010101" pitchFamily="49" charset="-122"/>
                <a:cs typeface="Arial" panose="020B0604020202020204" pitchFamily="34" charset="0"/>
              </a:rPr>
              <a:t>(ribonuclease) </a:t>
            </a:r>
          </a:p>
          <a:p>
            <a:pPr eaLnBrk="1" fontAlgn="auto" hangingPunct="1">
              <a:spcBef>
                <a:spcPts val="0"/>
              </a:spcBef>
              <a:spcAft>
                <a:spcPts val="0"/>
              </a:spcAft>
              <a:defRPr/>
            </a:pPr>
            <a:r>
              <a:rPr lang="zh-CN" altLang="zh-CN" sz="4000" dirty="0">
                <a:solidFill>
                  <a:schemeClr val="tx1"/>
                </a:solidFill>
                <a:latin typeface="Arial" panose="020B0604020202020204" pitchFamily="34" charset="0"/>
                <a:ea typeface="汉仪大宋简" panose="02010609000101010101" pitchFamily="49" charset="-122"/>
                <a:cs typeface="Arial" panose="020B0604020202020204" pitchFamily="34" charset="0"/>
              </a:rPr>
              <a:t>分子的氨基酸链条</a:t>
            </a:r>
            <a:endParaRPr lang="zh-CN" altLang="en-US" sz="4000" dirty="0">
              <a:solidFill>
                <a:schemeClr val="tx1"/>
              </a:solidFill>
              <a:latin typeface="Arial" panose="020B0604020202020204" pitchFamily="34" charset="0"/>
              <a:ea typeface="汉仪大宋简" panose="02010609000101010101" pitchFamily="49" charset="-122"/>
              <a:cs typeface="Arial" panose="020B0604020202020204" pitchFamily="34" charset="0"/>
            </a:endParaRPr>
          </a:p>
        </p:txBody>
      </p:sp>
      <p:sp>
        <p:nvSpPr>
          <p:cNvPr id="106499" name="Title 4"/>
          <p:cNvSpPr>
            <a:spLocks noGrp="1"/>
          </p:cNvSpPr>
          <p:nvPr>
            <p:ph type="title"/>
          </p:nvPr>
        </p:nvSpPr>
        <p:spPr/>
        <p:txBody>
          <a:bodyPr/>
          <a:lstStyle/>
          <a:p>
            <a:pPr algn="ctr" eaLnBrk="1" hangingPunct="1"/>
            <a:r>
              <a:rPr>
                <a:latin typeface="微软雅黑" panose="020B0503020204020204" pitchFamily="34" charset="-122"/>
              </a:rPr>
              <a:t>蛋白质案例</a:t>
            </a:r>
            <a:r>
              <a:rPr lang="en-US" altLang="zh-CN">
                <a:latin typeface="微软雅黑" panose="020B0503020204020204" pitchFamily="34" charset="-122"/>
              </a:rPr>
              <a:t>--</a:t>
            </a:r>
            <a:r>
              <a:rPr>
                <a:latin typeface="微软雅黑" panose="020B0503020204020204" pitchFamily="34" charset="-122"/>
              </a:rPr>
              <a:t>核糖核酸酶</a:t>
            </a:r>
            <a:endParaRPr lang="en-US"/>
          </a:p>
        </p:txBody>
      </p:sp>
      <p:pic>
        <p:nvPicPr>
          <p:cNvPr id="106501" name="Picture 5" descr="Picture--Origin of Life and Structures--Ribonuclease amino acid string.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8625" y="1071563"/>
            <a:ext cx="4900613" cy="487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标题 1"/>
          <p:cNvSpPr>
            <a:spLocks noGrp="1"/>
          </p:cNvSpPr>
          <p:nvPr>
            <p:ph type="title"/>
          </p:nvPr>
        </p:nvSpPr>
        <p:spPr>
          <a:xfrm>
            <a:off x="0" y="71438"/>
            <a:ext cx="9144000" cy="590550"/>
          </a:xfrm>
        </p:spPr>
        <p:txBody>
          <a:bodyPr/>
          <a:lstStyle/>
          <a:p>
            <a:pPr algn="ctr" eaLnBrk="1" hangingPunct="1">
              <a:lnSpc>
                <a:spcPct val="100000"/>
              </a:lnSpc>
            </a:pPr>
            <a:r>
              <a:rPr>
                <a:latin typeface="微软雅黑" panose="020B0503020204020204" pitchFamily="34" charset="-122"/>
              </a:rPr>
              <a:t>生命与物种起源的两种观点</a:t>
            </a:r>
          </a:p>
        </p:txBody>
      </p:sp>
      <p:grpSp>
        <p:nvGrpSpPr>
          <p:cNvPr id="5" name="组合 5"/>
          <p:cNvGrpSpPr/>
          <p:nvPr/>
        </p:nvGrpSpPr>
        <p:grpSpPr bwMode="auto">
          <a:xfrm>
            <a:off x="107950" y="1773238"/>
            <a:ext cx="4429125" cy="3305175"/>
            <a:chOff x="1199456" y="1628800"/>
            <a:chExt cx="4824536" cy="3600400"/>
          </a:xfrm>
        </p:grpSpPr>
        <p:grpSp>
          <p:nvGrpSpPr>
            <p:cNvPr id="19" name="组合 8"/>
            <p:cNvGrpSpPr/>
            <p:nvPr/>
          </p:nvGrpSpPr>
          <p:grpSpPr>
            <a:xfrm>
              <a:off x="1199456" y="1628800"/>
              <a:ext cx="4824536" cy="3600400"/>
              <a:chOff x="1199456" y="1628800"/>
              <a:chExt cx="4824536" cy="3600400"/>
            </a:xfrm>
            <a:solidFill>
              <a:srgbClr val="024C89"/>
            </a:solidFill>
          </p:grpSpPr>
          <p:grpSp>
            <p:nvGrpSpPr>
              <p:cNvPr id="7" name="组合 4"/>
              <p:cNvGrpSpPr/>
              <p:nvPr/>
            </p:nvGrpSpPr>
            <p:grpSpPr>
              <a:xfrm>
                <a:off x="1199456" y="1628800"/>
                <a:ext cx="4824536" cy="3600400"/>
                <a:chOff x="1271464" y="1628800"/>
                <a:chExt cx="4824536" cy="3600400"/>
              </a:xfrm>
              <a:grpFill/>
            </p:grpSpPr>
            <p:sp>
              <p:nvSpPr>
                <p:cNvPr id="3" name="右箭头 2"/>
                <p:cNvSpPr/>
                <p:nvPr/>
              </p:nvSpPr>
              <p:spPr>
                <a:xfrm>
                  <a:off x="3863752" y="1772816"/>
                  <a:ext cx="2232248" cy="3312368"/>
                </a:xfrm>
                <a:prstGeom prst="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4" name="矩形 3"/>
                <p:cNvSpPr/>
                <p:nvPr/>
              </p:nvSpPr>
              <p:spPr>
                <a:xfrm>
                  <a:off x="1271464" y="1628800"/>
                  <a:ext cx="2736304" cy="3600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graphicFrame>
            <p:nvGraphicFramePr>
              <p:cNvPr id="1026" name="Object 302"/>
              <p:cNvGraphicFramePr>
                <a:graphicFrameLocks noChangeAspect="1"/>
              </p:cNvGraphicFramePr>
              <p:nvPr/>
            </p:nvGraphicFramePr>
            <p:xfrm>
              <a:off x="1343472" y="1700808"/>
              <a:ext cx="2460887" cy="3363293"/>
            </p:xfrm>
            <a:graphic>
              <a:graphicData uri="http://schemas.openxmlformats.org/presentationml/2006/ole">
                <mc:AlternateContent xmlns:mc="http://schemas.openxmlformats.org/markup-compatibility/2006">
                  <mc:Choice xmlns:v="urn:schemas-microsoft-com:vml" Requires="v">
                    <p:oleObj spid="_x0000_s71765" name="Image" r:id="rId4" imgW="3251200" imgH="4445000" progId="">
                      <p:embed/>
                    </p:oleObj>
                  </mc:Choice>
                  <mc:Fallback>
                    <p:oleObj name="Image" r:id="rId4" imgW="3251200" imgH="4445000" progId="">
                      <p:embed/>
                      <p:pic>
                        <p:nvPicPr>
                          <p:cNvPr id="0" name="Object 302"/>
                          <p:cNvPicPr>
                            <a:picLocks noChangeAspect="1" noChangeArrowheads="1"/>
                          </p:cNvPicPr>
                          <p:nvPr/>
                        </p:nvPicPr>
                        <p:blipFill>
                          <a:blip r:embed="rId5"/>
                          <a:srcRect/>
                          <a:stretch>
                            <a:fillRect/>
                          </a:stretch>
                        </p:blipFill>
                        <p:spPr bwMode="auto">
                          <a:xfrm>
                            <a:off x="1343472" y="1700808"/>
                            <a:ext cx="2460887" cy="3363293"/>
                          </a:xfrm>
                          <a:prstGeom prst="rect">
                            <a:avLst/>
                          </a:prstGeom>
                          <a:noFill/>
                        </p:spPr>
                      </p:pic>
                    </p:oleObj>
                  </mc:Fallback>
                </mc:AlternateContent>
              </a:graphicData>
            </a:graphic>
          </p:graphicFrame>
        </p:grpSp>
        <p:sp>
          <p:nvSpPr>
            <p:cNvPr id="71688" name="标题 1"/>
            <p:cNvSpPr txBox="1"/>
            <p:nvPr/>
          </p:nvSpPr>
          <p:spPr bwMode="auto">
            <a:xfrm>
              <a:off x="4007768" y="3222462"/>
              <a:ext cx="1800200" cy="494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lnSpc>
                  <a:spcPct val="90000"/>
                </a:lnSpc>
                <a:spcBef>
                  <a:spcPts val="1000"/>
                </a:spcBef>
                <a:buFont typeface="Arial" panose="020B0604020202020204" pitchFamily="34" charset="0"/>
                <a:buChar char="•"/>
                <a:defRPr sz="3600">
                  <a:solidFill>
                    <a:schemeClr val="tx1"/>
                  </a:solidFill>
                  <a:latin typeface="Arial" panose="020B0604020202020204" pitchFamily="34" charset="0"/>
                  <a:ea typeface="汉仪大宋简"/>
                  <a:cs typeface="Arial" panose="020B0604020202020204" pitchFamily="34" charset="0"/>
                </a:defRPr>
              </a:lvl1pPr>
              <a:lvl2pPr marL="742950" indent="-285750" defTabSz="6858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2pPr>
              <a:lvl3pPr marL="1143000" indent="-228600" defTabSz="6858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3pPr>
              <a:lvl4pPr marL="1600200" indent="-228600" defTabSz="6858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4pPr>
              <a:lvl5pPr marL="2057400" indent="-228600" defTabSz="6858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5pPr>
              <a:lvl6pPr marL="2514600" indent="-228600" defTabSz="6858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6pPr>
              <a:lvl7pPr marL="2971800" indent="-228600" defTabSz="6858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7pPr>
              <a:lvl8pPr marL="3429000" indent="-228600" defTabSz="6858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8pPr>
              <a:lvl9pPr marL="3886200" indent="-228600" defTabSz="6858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9pPr>
            </a:lstStyle>
            <a:p>
              <a:pPr eaLnBrk="1" hangingPunct="1">
                <a:spcBef>
                  <a:spcPct val="0"/>
                </a:spcBef>
                <a:buFontTx/>
                <a:buNone/>
              </a:pPr>
              <a:r>
                <a:rPr lang="zh-CN" altLang="en-US" sz="3800">
                  <a:solidFill>
                    <a:schemeClr val="bg1"/>
                  </a:solidFill>
                  <a:latin typeface="汉仪大宋简"/>
                </a:rPr>
                <a:t>创造论</a:t>
              </a:r>
            </a:p>
          </p:txBody>
        </p:sp>
      </p:grpSp>
      <p:grpSp>
        <p:nvGrpSpPr>
          <p:cNvPr id="9" name="组合 13"/>
          <p:cNvGrpSpPr/>
          <p:nvPr/>
        </p:nvGrpSpPr>
        <p:grpSpPr bwMode="auto">
          <a:xfrm>
            <a:off x="4572000" y="1773238"/>
            <a:ext cx="4429125" cy="3305175"/>
            <a:chOff x="6096000" y="1628800"/>
            <a:chExt cx="4824536" cy="3600400"/>
          </a:xfrm>
        </p:grpSpPr>
        <p:grpSp>
          <p:nvGrpSpPr>
            <p:cNvPr id="18" name="组合 12"/>
            <p:cNvGrpSpPr/>
            <p:nvPr/>
          </p:nvGrpSpPr>
          <p:grpSpPr>
            <a:xfrm>
              <a:off x="6096000" y="1628800"/>
              <a:ext cx="4824536" cy="3600400"/>
              <a:chOff x="6096000" y="1628800"/>
              <a:chExt cx="4824536" cy="3600400"/>
            </a:xfrm>
            <a:solidFill>
              <a:srgbClr val="024C89"/>
            </a:solidFill>
          </p:grpSpPr>
          <p:grpSp>
            <p:nvGrpSpPr>
              <p:cNvPr id="14" name="组合 21"/>
              <p:cNvGrpSpPr/>
              <p:nvPr/>
            </p:nvGrpSpPr>
            <p:grpSpPr>
              <a:xfrm flipH="1">
                <a:off x="6096000" y="1628800"/>
                <a:ext cx="4824536" cy="3600400"/>
                <a:chOff x="1271464" y="1628800"/>
                <a:chExt cx="4824536" cy="3600400"/>
              </a:xfrm>
              <a:grpFill/>
            </p:grpSpPr>
            <p:sp>
              <p:nvSpPr>
                <p:cNvPr id="23" name="右箭头 22"/>
                <p:cNvSpPr/>
                <p:nvPr/>
              </p:nvSpPr>
              <p:spPr>
                <a:xfrm>
                  <a:off x="3863752" y="1772816"/>
                  <a:ext cx="2232248" cy="3312368"/>
                </a:xfrm>
                <a:prstGeom prst="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4" name="矩形 23"/>
                <p:cNvSpPr/>
                <p:nvPr/>
              </p:nvSpPr>
              <p:spPr>
                <a:xfrm>
                  <a:off x="1271464" y="1628800"/>
                  <a:ext cx="2736304" cy="3600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graphicFrame>
            <p:nvGraphicFramePr>
              <p:cNvPr id="1027" name="Object 303"/>
              <p:cNvGraphicFramePr>
                <a:graphicFrameLocks noChangeAspect="1"/>
              </p:cNvGraphicFramePr>
              <p:nvPr/>
            </p:nvGraphicFramePr>
            <p:xfrm>
              <a:off x="8328248" y="1700808"/>
              <a:ext cx="2476313" cy="3384376"/>
            </p:xfrm>
            <a:graphic>
              <a:graphicData uri="http://schemas.openxmlformats.org/presentationml/2006/ole">
                <mc:AlternateContent xmlns:mc="http://schemas.openxmlformats.org/markup-compatibility/2006">
                  <mc:Choice xmlns:v="urn:schemas-microsoft-com:vml" Requires="v">
                    <p:oleObj spid="_x0000_s71766" name="Image" r:id="rId6" imgW="3251200" imgH="4445000" progId="">
                      <p:embed/>
                    </p:oleObj>
                  </mc:Choice>
                  <mc:Fallback>
                    <p:oleObj name="Image" r:id="rId6" imgW="3251200" imgH="4445000" progId="">
                      <p:embed/>
                      <p:pic>
                        <p:nvPicPr>
                          <p:cNvPr id="0" name="Object 303"/>
                          <p:cNvPicPr>
                            <a:picLocks noChangeAspect="1" noChangeArrowheads="1"/>
                          </p:cNvPicPr>
                          <p:nvPr/>
                        </p:nvPicPr>
                        <p:blipFill>
                          <a:blip r:embed="rId7"/>
                          <a:srcRect/>
                          <a:stretch>
                            <a:fillRect/>
                          </a:stretch>
                        </p:blipFill>
                        <p:spPr bwMode="auto">
                          <a:xfrm>
                            <a:off x="8328248" y="1700808"/>
                            <a:ext cx="2476313" cy="3384376"/>
                          </a:xfrm>
                          <a:prstGeom prst="rect">
                            <a:avLst/>
                          </a:prstGeom>
                          <a:noFill/>
                        </p:spPr>
                      </p:pic>
                    </p:oleObj>
                  </mc:Fallback>
                </mc:AlternateContent>
              </a:graphicData>
            </a:graphic>
          </p:graphicFrame>
        </p:grpSp>
        <p:sp>
          <p:nvSpPr>
            <p:cNvPr id="71686" name="标题 1"/>
            <p:cNvSpPr txBox="1"/>
            <p:nvPr/>
          </p:nvSpPr>
          <p:spPr bwMode="auto">
            <a:xfrm>
              <a:off x="6456040" y="3222462"/>
              <a:ext cx="1872208" cy="494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lnSpc>
                  <a:spcPct val="90000"/>
                </a:lnSpc>
                <a:spcBef>
                  <a:spcPts val="1000"/>
                </a:spcBef>
                <a:buFont typeface="Arial" panose="020B0604020202020204" pitchFamily="34" charset="0"/>
                <a:buChar char="•"/>
                <a:defRPr sz="3600">
                  <a:solidFill>
                    <a:schemeClr val="tx1"/>
                  </a:solidFill>
                  <a:latin typeface="Arial" panose="020B0604020202020204" pitchFamily="34" charset="0"/>
                  <a:ea typeface="汉仪大宋简"/>
                  <a:cs typeface="Arial" panose="020B0604020202020204" pitchFamily="34" charset="0"/>
                </a:defRPr>
              </a:lvl1pPr>
              <a:lvl2pPr marL="742950" indent="-285750" defTabSz="6858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2pPr>
              <a:lvl3pPr marL="1143000" indent="-228600" defTabSz="6858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3pPr>
              <a:lvl4pPr marL="1600200" indent="-228600" defTabSz="6858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4pPr>
              <a:lvl5pPr marL="2057400" indent="-228600" defTabSz="6858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5pPr>
              <a:lvl6pPr marL="2514600" indent="-228600" defTabSz="6858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6pPr>
              <a:lvl7pPr marL="2971800" indent="-228600" defTabSz="6858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7pPr>
              <a:lvl8pPr marL="3429000" indent="-228600" defTabSz="6858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8pPr>
              <a:lvl9pPr marL="3886200" indent="-228600" defTabSz="6858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9pPr>
            </a:lstStyle>
            <a:p>
              <a:pPr eaLnBrk="1" hangingPunct="1">
                <a:spcBef>
                  <a:spcPct val="0"/>
                </a:spcBef>
                <a:buFontTx/>
                <a:buNone/>
              </a:pPr>
              <a:r>
                <a:rPr lang="zh-CN" altLang="en-US" sz="3800">
                  <a:solidFill>
                    <a:schemeClr val="bg1"/>
                  </a:solidFill>
                  <a:latin typeface="汉仪大宋简"/>
                </a:rPr>
                <a:t>进化论</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1+#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p:nvPr/>
        </p:nvSpPr>
        <p:spPr>
          <a:xfrm>
            <a:off x="5651500" y="1628775"/>
            <a:ext cx="3313113" cy="2554288"/>
          </a:xfrm>
          <a:prstGeom prst="rect">
            <a:avLst/>
          </a:prstGeom>
          <a:noFill/>
        </p:spPr>
        <p:style>
          <a:lnRef idx="2">
            <a:schemeClr val="dk1"/>
          </a:lnRef>
          <a:fillRef idx="1">
            <a:schemeClr val="lt1"/>
          </a:fillRef>
          <a:effectRef idx="0">
            <a:schemeClr val="dk1"/>
          </a:effectRef>
          <a:fontRef idx="minor">
            <a:schemeClr val="dk1"/>
          </a:fontRef>
        </p:style>
        <p:txBody>
          <a:bodyPr>
            <a:spAutoFit/>
          </a:bodyPr>
          <a:lstStyle/>
          <a:p>
            <a:pPr eaLnBrk="1" fontAlgn="auto" hangingPunct="1">
              <a:spcBef>
                <a:spcPts val="0"/>
              </a:spcBef>
              <a:spcAft>
                <a:spcPts val="0"/>
              </a:spcAft>
              <a:defRPr/>
            </a:pPr>
            <a:r>
              <a:rPr lang="zh-CN" altLang="en-US" sz="4000" dirty="0">
                <a:solidFill>
                  <a:schemeClr val="tx1">
                    <a:lumMod val="95000"/>
                    <a:lumOff val="5000"/>
                  </a:schemeClr>
                </a:solidFill>
                <a:latin typeface="汉仪大宋简" panose="02010609000101010101" pitchFamily="49" charset="-122"/>
                <a:ea typeface="汉仪大宋简" panose="02010609000101010101" pitchFamily="49" charset="-122"/>
              </a:rPr>
              <a:t>智慧设计论电影</a:t>
            </a:r>
            <a:r>
              <a:rPr lang="en-US" altLang="zh-CN" sz="4000" b="1" dirty="0">
                <a:solidFill>
                  <a:srgbClr val="FF0000"/>
                </a:solidFill>
                <a:latin typeface="汉仪大宋简" panose="02010609000101010101" pitchFamily="49" charset="-122"/>
                <a:ea typeface="汉仪大宋简" panose="02010609000101010101" pitchFamily="49" charset="-122"/>
              </a:rPr>
              <a:t>《</a:t>
            </a:r>
            <a:r>
              <a:rPr lang="zh-CN" altLang="en-US" sz="4000" b="1" dirty="0">
                <a:solidFill>
                  <a:srgbClr val="FF0000"/>
                </a:solidFill>
                <a:latin typeface="汉仪大宋简" panose="02010609000101010101" pitchFamily="49" charset="-122"/>
                <a:ea typeface="汉仪大宋简" panose="02010609000101010101" pitchFamily="49" charset="-122"/>
              </a:rPr>
              <a:t>揭开生命的奥秘</a:t>
            </a:r>
            <a:r>
              <a:rPr lang="en-US" altLang="zh-CN" sz="4000" b="1" dirty="0">
                <a:solidFill>
                  <a:srgbClr val="FF0000"/>
                </a:solidFill>
                <a:latin typeface="汉仪大宋简" panose="02010609000101010101" pitchFamily="49" charset="-122"/>
                <a:ea typeface="汉仪大宋简" panose="02010609000101010101" pitchFamily="49" charset="-122"/>
              </a:rPr>
              <a:t>》</a:t>
            </a:r>
            <a:r>
              <a:rPr lang="zh-CN" altLang="en-US" sz="4000" dirty="0">
                <a:solidFill>
                  <a:schemeClr val="tx1">
                    <a:lumMod val="95000"/>
                    <a:lumOff val="5000"/>
                  </a:schemeClr>
                </a:solidFill>
                <a:latin typeface="汉仪大宋简" panose="02010609000101010101" pitchFamily="49" charset="-122"/>
                <a:ea typeface="汉仪大宋简" panose="02010609000101010101" pitchFamily="49" charset="-122"/>
              </a:rPr>
              <a:t>中的“蛋白质</a:t>
            </a:r>
            <a:r>
              <a:rPr lang="zh-CN" altLang="zh-CN" sz="4000" dirty="0">
                <a:solidFill>
                  <a:schemeClr val="tx1">
                    <a:lumMod val="95000"/>
                    <a:lumOff val="5000"/>
                  </a:schemeClr>
                </a:solidFill>
                <a:latin typeface="汉仪大宋简" panose="02010609000101010101" pitchFamily="49" charset="-122"/>
                <a:ea typeface="汉仪大宋简" panose="02010609000101010101" pitchFamily="49" charset="-122"/>
              </a:rPr>
              <a:t>”</a:t>
            </a:r>
            <a:endParaRPr lang="en-US" altLang="zh-CN" sz="4000" dirty="0">
              <a:solidFill>
                <a:schemeClr val="tx1">
                  <a:lumMod val="95000"/>
                  <a:lumOff val="5000"/>
                </a:schemeClr>
              </a:solidFill>
              <a:latin typeface="汉仪大宋简" panose="02010609000101010101" pitchFamily="49" charset="-122"/>
              <a:ea typeface="汉仪大宋简" panose="02010609000101010101" pitchFamily="49" charset="-122"/>
            </a:endParaRPr>
          </a:p>
        </p:txBody>
      </p:sp>
      <p:sp>
        <p:nvSpPr>
          <p:cNvPr id="10" name="Rectangle 3"/>
          <p:cNvSpPr/>
          <p:nvPr/>
        </p:nvSpPr>
        <p:spPr>
          <a:xfrm>
            <a:off x="179388" y="5078413"/>
            <a:ext cx="8785225" cy="1014412"/>
          </a:xfrm>
          <a:prstGeom prst="rect">
            <a:avLst/>
          </a:prstGeom>
          <a:noFill/>
          <a:ln>
            <a:noFill/>
          </a:ln>
        </p:spPr>
        <p:style>
          <a:lnRef idx="2">
            <a:schemeClr val="dk1"/>
          </a:lnRef>
          <a:fillRef idx="1">
            <a:schemeClr val="lt1"/>
          </a:fillRef>
          <a:effectRef idx="0">
            <a:schemeClr val="dk1"/>
          </a:effectRef>
          <a:fontRef idx="minor">
            <a:schemeClr val="dk1"/>
          </a:fontRef>
        </p:style>
        <p:txBody>
          <a:bodyPr>
            <a:spAutoFit/>
          </a:bodyPr>
          <a:lstStyle/>
          <a:p>
            <a:pPr eaLnBrk="1" fontAlgn="auto" hangingPunct="1">
              <a:spcBef>
                <a:spcPts val="0"/>
              </a:spcBef>
              <a:spcAft>
                <a:spcPts val="0"/>
              </a:spcAft>
              <a:defRPr/>
            </a:pPr>
            <a:r>
              <a:rPr lang="zh-CN" altLang="en-US" sz="3000" dirty="0">
                <a:solidFill>
                  <a:schemeClr val="tx1">
                    <a:lumMod val="95000"/>
                    <a:lumOff val="5000"/>
                  </a:schemeClr>
                </a:solidFill>
                <a:latin typeface="汉仪大宋简" panose="02010609000101010101" pitchFamily="49" charset="-122"/>
                <a:ea typeface="汉仪大宋简" panose="02010609000101010101" pitchFamily="49" charset="-122"/>
              </a:rPr>
              <a:t>注：电影制作者以“千百万年”为假定的时间框架，但他们依然承认生命和细胞结构不可能偶然产生。</a:t>
            </a:r>
            <a:endParaRPr lang="en-US" altLang="zh-CN" sz="3000" dirty="0">
              <a:solidFill>
                <a:schemeClr val="tx1">
                  <a:lumMod val="95000"/>
                  <a:lumOff val="5000"/>
                </a:schemeClr>
              </a:solidFill>
              <a:latin typeface="汉仪大宋简" panose="02010609000101010101" pitchFamily="49" charset="-122"/>
              <a:ea typeface="汉仪大宋简" panose="02010609000101010101" pitchFamily="49" charset="-122"/>
            </a:endParaRPr>
          </a:p>
        </p:txBody>
      </p:sp>
      <p:pic>
        <p:nvPicPr>
          <p:cNvPr id="108548" name="图片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998538"/>
            <a:ext cx="5256212" cy="394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9" name="Title 6"/>
          <p:cNvSpPr>
            <a:spLocks noGrp="1"/>
          </p:cNvSpPr>
          <p:nvPr>
            <p:ph type="title"/>
          </p:nvPr>
        </p:nvSpPr>
        <p:spPr/>
        <p:txBody>
          <a:bodyPr/>
          <a:lstStyle/>
          <a:p>
            <a:pPr algn="ctr" eaLnBrk="1" hangingPunct="1"/>
            <a:r>
              <a:rPr>
                <a:solidFill>
                  <a:srgbClr val="3A3AFE"/>
                </a:solidFill>
                <a:latin typeface="微软雅黑" panose="020B0503020204020204" pitchFamily="34" charset="-122"/>
              </a:rPr>
              <a:t>蛋白质</a:t>
            </a:r>
            <a:r>
              <a:rPr>
                <a:latin typeface="微软雅黑" panose="020B0503020204020204" pitchFamily="34" charset="-122"/>
              </a:rPr>
              <a:t> 不能偶然产生</a:t>
            </a:r>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15" descr="Picture--Origin of Life and Structures--Ribonuclease amino acid string.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43188" y="1198563"/>
            <a:ext cx="4900612" cy="487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5" name="Title 19"/>
          <p:cNvSpPr>
            <a:spLocks noGrp="1"/>
          </p:cNvSpPr>
          <p:nvPr>
            <p:ph type="title"/>
          </p:nvPr>
        </p:nvSpPr>
        <p:spPr/>
        <p:txBody>
          <a:bodyPr/>
          <a:lstStyle/>
          <a:p>
            <a:pPr algn="ctr" eaLnBrk="1" hangingPunct="1"/>
            <a:r>
              <a:rPr>
                <a:latin typeface="微软雅黑" panose="020B0503020204020204" pitchFamily="34" charset="-122"/>
              </a:rPr>
              <a:t>产生具备具体功能蛋白质的三个位置需求</a:t>
            </a:r>
            <a:endParaRPr lang="en-US"/>
          </a:p>
        </p:txBody>
      </p:sp>
      <p:grpSp>
        <p:nvGrpSpPr>
          <p:cNvPr id="2" name="组合 7"/>
          <p:cNvGrpSpPr/>
          <p:nvPr/>
        </p:nvGrpSpPr>
        <p:grpSpPr bwMode="auto">
          <a:xfrm>
            <a:off x="107950" y="857250"/>
            <a:ext cx="3892550" cy="1498600"/>
            <a:chOff x="1559496" y="857232"/>
            <a:chExt cx="3892992" cy="1497959"/>
          </a:xfrm>
        </p:grpSpPr>
        <p:sp>
          <p:nvSpPr>
            <p:cNvPr id="37" name="椭圆 36"/>
            <p:cNvSpPr/>
            <p:nvPr/>
          </p:nvSpPr>
          <p:spPr>
            <a:xfrm>
              <a:off x="5095260" y="1568128"/>
              <a:ext cx="357228" cy="360209"/>
            </a:xfrm>
            <a:prstGeom prst="ellipse">
              <a:avLst/>
            </a:prstGeom>
            <a:solidFill>
              <a:srgbClr val="FFFF00">
                <a:alpha val="50000"/>
              </a:srgb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tx1"/>
                </a:solidFill>
                <a:latin typeface="华文中宋" panose="02010600040101010101" pitchFamily="2" charset="-122"/>
                <a:ea typeface="华文中宋" panose="02010600040101010101" pitchFamily="2" charset="-122"/>
              </a:endParaRPr>
            </a:p>
          </p:txBody>
        </p:sp>
        <p:sp>
          <p:nvSpPr>
            <p:cNvPr id="40" name="线形标注 1 39"/>
            <p:cNvSpPr/>
            <p:nvPr/>
          </p:nvSpPr>
          <p:spPr>
            <a:xfrm>
              <a:off x="1559496" y="857232"/>
              <a:ext cx="2448203" cy="1497959"/>
            </a:xfrm>
            <a:prstGeom prst="borderCallout1">
              <a:avLst>
                <a:gd name="adj1" fmla="val 44624"/>
                <a:gd name="adj2" fmla="val 99574"/>
                <a:gd name="adj3" fmla="val 54451"/>
                <a:gd name="adj4" fmla="val 145384"/>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altLang="zh-CN" sz="3200" dirty="0">
                  <a:solidFill>
                    <a:schemeClr val="tx1"/>
                  </a:solidFill>
                  <a:latin typeface="Arial" panose="020B0604020202020204" pitchFamily="34" charset="0"/>
                  <a:ea typeface="汉仪大宋简" panose="02010609000101010101" pitchFamily="49" charset="-122"/>
                  <a:cs typeface="Arial" panose="020B0604020202020204" pitchFamily="34" charset="0"/>
                </a:rPr>
                <a:t>1.</a:t>
              </a:r>
              <a:r>
                <a:rPr lang="zh-CN" altLang="en-US" sz="3200" dirty="0">
                  <a:solidFill>
                    <a:schemeClr val="tx1"/>
                  </a:solidFill>
                  <a:latin typeface="Arial" panose="020B0604020202020204" pitchFamily="34" charset="0"/>
                  <a:ea typeface="汉仪大宋简" panose="02010609000101010101" pitchFamily="49" charset="-122"/>
                  <a:cs typeface="Arial" panose="020B0604020202020204" pitchFamily="34" charset="0"/>
                </a:rPr>
                <a:t>大部分位置</a:t>
              </a:r>
              <a:r>
                <a:rPr lang="zh-CN" altLang="en-US" sz="3200" dirty="0">
                  <a:solidFill>
                    <a:srgbClr val="FF0000"/>
                  </a:solidFill>
                  <a:latin typeface="Arial" panose="020B0604020202020204" pitchFamily="34" charset="0"/>
                  <a:ea typeface="汉仪大宋简" panose="02010609000101010101" pitchFamily="49" charset="-122"/>
                  <a:cs typeface="Arial" panose="020B0604020202020204" pitchFamily="34" charset="0"/>
                </a:rPr>
                <a:t>不可随意安排</a:t>
              </a:r>
              <a:r>
                <a:rPr lang="zh-CN" altLang="en-US" sz="3200" dirty="0">
                  <a:solidFill>
                    <a:schemeClr val="tx1"/>
                  </a:solidFill>
                  <a:latin typeface="Arial" panose="020B0604020202020204" pitchFamily="34" charset="0"/>
                  <a:ea typeface="汉仪大宋简" panose="02010609000101010101" pitchFamily="49" charset="-122"/>
                  <a:cs typeface="Arial" panose="020B0604020202020204" pitchFamily="34" charset="0"/>
                </a:rPr>
                <a:t>氨基酸</a:t>
              </a:r>
            </a:p>
          </p:txBody>
        </p:sp>
      </p:grpSp>
      <p:grpSp>
        <p:nvGrpSpPr>
          <p:cNvPr id="3" name="组合 13"/>
          <p:cNvGrpSpPr/>
          <p:nvPr/>
        </p:nvGrpSpPr>
        <p:grpSpPr bwMode="auto">
          <a:xfrm>
            <a:off x="107950" y="2500313"/>
            <a:ext cx="4495800" cy="3665537"/>
            <a:chOff x="839416" y="2356290"/>
            <a:chExt cx="4496599" cy="3664998"/>
          </a:xfrm>
        </p:grpSpPr>
        <p:sp>
          <p:nvSpPr>
            <p:cNvPr id="39" name="椭圆 38"/>
            <p:cNvSpPr/>
            <p:nvPr/>
          </p:nvSpPr>
          <p:spPr>
            <a:xfrm rot="1029548">
              <a:off x="4846978" y="3265793"/>
              <a:ext cx="489037" cy="849188"/>
            </a:xfrm>
            <a:prstGeom prst="ellipse">
              <a:avLst/>
            </a:prstGeom>
            <a:solidFill>
              <a:srgbClr val="FFFF00">
                <a:alpha val="50000"/>
              </a:srgb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tx1"/>
                </a:solidFill>
                <a:latin typeface="华文中宋" panose="02010600040101010101" pitchFamily="2" charset="-122"/>
                <a:ea typeface="华文中宋" panose="02010600040101010101" pitchFamily="2" charset="-122"/>
              </a:endParaRPr>
            </a:p>
          </p:txBody>
        </p:sp>
        <p:sp>
          <p:nvSpPr>
            <p:cNvPr id="41" name="线形标注 1 40"/>
            <p:cNvSpPr/>
            <p:nvPr/>
          </p:nvSpPr>
          <p:spPr>
            <a:xfrm>
              <a:off x="839416" y="2356290"/>
              <a:ext cx="2448360" cy="3664998"/>
            </a:xfrm>
            <a:prstGeom prst="borderCallout1">
              <a:avLst>
                <a:gd name="adj1" fmla="val 46342"/>
                <a:gd name="adj2" fmla="val 100003"/>
                <a:gd name="adj3" fmla="val 42717"/>
                <a:gd name="adj4" fmla="val 163447"/>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defRPr/>
              </a:pPr>
              <a:r>
                <a:rPr lang="en-US" altLang="zh-CN" sz="3200" dirty="0">
                  <a:solidFill>
                    <a:schemeClr val="tx1"/>
                  </a:solidFill>
                  <a:latin typeface="Arial" panose="020B0604020202020204" pitchFamily="34" charset="0"/>
                  <a:ea typeface="汉仪大宋简" panose="02010609000101010101" pitchFamily="49" charset="-122"/>
                  <a:cs typeface="Arial" panose="020B0604020202020204" pitchFamily="34" charset="0"/>
                </a:rPr>
                <a:t>3.</a:t>
              </a:r>
              <a:r>
                <a:rPr lang="zh-CN" altLang="en-US" sz="3200" dirty="0">
                  <a:solidFill>
                    <a:srgbClr val="FF0000"/>
                  </a:solidFill>
                  <a:latin typeface="Arial" panose="020B0604020202020204" pitchFamily="34" charset="0"/>
                  <a:ea typeface="汉仪大宋简" panose="02010609000101010101" pitchFamily="49" charset="-122"/>
                  <a:cs typeface="Arial" panose="020B0604020202020204" pitchFamily="34" charset="0"/>
                </a:rPr>
                <a:t>特定的三维</a:t>
              </a:r>
              <a:r>
                <a:rPr lang="zh-CN" altLang="en-US" sz="3200">
                  <a:solidFill>
                    <a:srgbClr val="FF0000"/>
                  </a:solidFill>
                  <a:latin typeface="Arial" panose="020B0604020202020204" pitchFamily="34" charset="0"/>
                  <a:ea typeface="汉仪大宋简" panose="02010609000101010101" pitchFamily="49" charset="-122"/>
                  <a:cs typeface="Arial" panose="020B0604020202020204" pitchFamily="34" charset="0"/>
                </a:rPr>
                <a:t>安排</a:t>
              </a:r>
              <a:r>
                <a:rPr lang="en-US" altLang="zh-CN" sz="3200">
                  <a:solidFill>
                    <a:srgbClr val="FF0000"/>
                  </a:solidFill>
                  <a:latin typeface="Arial" panose="020B0604020202020204" pitchFamily="34" charset="0"/>
                  <a:ea typeface="汉仪大宋简" panose="02010609000101010101" pitchFamily="49" charset="-122"/>
                  <a:cs typeface="Arial" panose="020B0604020202020204" pitchFamily="34" charset="0"/>
                </a:rPr>
                <a:t>:</a:t>
              </a:r>
              <a:r>
                <a:rPr lang="zh-CN" altLang="en-US" sz="3200">
                  <a:solidFill>
                    <a:schemeClr val="tx1"/>
                  </a:solidFill>
                  <a:latin typeface="Arial" panose="020B0604020202020204" pitchFamily="34" charset="0"/>
                  <a:ea typeface="汉仪大宋简" panose="02010609000101010101" pitchFamily="49" charset="-122"/>
                  <a:cs typeface="Arial" panose="020B0604020202020204" pitchFamily="34" charset="0"/>
                </a:rPr>
                <a:t>不</a:t>
              </a:r>
              <a:r>
                <a:rPr lang="zh-CN" altLang="en-US" sz="3200" dirty="0">
                  <a:solidFill>
                    <a:schemeClr val="tx1"/>
                  </a:solidFill>
                  <a:latin typeface="Arial" panose="020B0604020202020204" pitchFamily="34" charset="0"/>
                  <a:ea typeface="汉仪大宋简" panose="02010609000101010101" pitchFamily="49" charset="-122"/>
                  <a:cs typeface="Arial" panose="020B0604020202020204" pitchFamily="34" charset="0"/>
                </a:rPr>
                <a:t>同</a:t>
              </a:r>
              <a:r>
                <a:rPr lang="zh-CN" altLang="en-US" sz="3200">
                  <a:solidFill>
                    <a:schemeClr val="tx1"/>
                  </a:solidFill>
                  <a:latin typeface="Arial" panose="020B0604020202020204" pitchFamily="34" charset="0"/>
                  <a:ea typeface="汉仪大宋简" panose="02010609000101010101" pitchFamily="49" charset="-122"/>
                  <a:cs typeface="Arial" panose="020B0604020202020204" pitchFamily="34" charset="0"/>
                </a:rPr>
                <a:t>位置氨</a:t>
              </a:r>
              <a:r>
                <a:rPr lang="zh-CN" altLang="en-US" sz="3200" dirty="0">
                  <a:solidFill>
                    <a:schemeClr val="tx1"/>
                  </a:solidFill>
                  <a:latin typeface="Arial" panose="020B0604020202020204" pitchFamily="34" charset="0"/>
                  <a:ea typeface="汉仪大宋简" panose="02010609000101010101" pitchFamily="49" charset="-122"/>
                  <a:cs typeface="Arial" panose="020B0604020202020204" pitchFamily="34" charset="0"/>
                </a:rPr>
                <a:t>基酸之</a:t>
              </a:r>
              <a:r>
                <a:rPr lang="zh-CN" altLang="en-US" sz="3200">
                  <a:solidFill>
                    <a:schemeClr val="tx1"/>
                  </a:solidFill>
                  <a:latin typeface="Arial" panose="020B0604020202020204" pitchFamily="34" charset="0"/>
                  <a:ea typeface="汉仪大宋简" panose="02010609000101010101" pitchFamily="49" charset="-122"/>
                  <a:cs typeface="Arial" panose="020B0604020202020204" pitchFamily="34" charset="0"/>
                </a:rPr>
                <a:t>间的二硫化</a:t>
              </a:r>
              <a:r>
                <a:rPr lang="zh-CN" altLang="en-US" sz="3200" dirty="0">
                  <a:solidFill>
                    <a:schemeClr val="tx1"/>
                  </a:solidFill>
                  <a:latin typeface="Arial" panose="020B0604020202020204" pitchFamily="34" charset="0"/>
                  <a:ea typeface="汉仪大宋简" panose="02010609000101010101" pitchFamily="49" charset="-122"/>
                  <a:cs typeface="Arial" panose="020B0604020202020204" pitchFamily="34" charset="0"/>
                </a:rPr>
                <a:t>学键影响蛋</a:t>
              </a:r>
              <a:r>
                <a:rPr lang="zh-CN" altLang="en-US" sz="3200">
                  <a:solidFill>
                    <a:schemeClr val="tx1"/>
                  </a:solidFill>
                  <a:latin typeface="Arial" panose="020B0604020202020204" pitchFamily="34" charset="0"/>
                  <a:ea typeface="汉仪大宋简" panose="02010609000101010101" pitchFamily="49" charset="-122"/>
                  <a:cs typeface="Arial" panose="020B0604020202020204" pitchFamily="34" charset="0"/>
                </a:rPr>
                <a:t>白质的稳定性和功能</a:t>
              </a:r>
              <a:endParaRPr lang="zh-CN" altLang="en-US" sz="3200" dirty="0">
                <a:solidFill>
                  <a:schemeClr val="tx1"/>
                </a:solidFill>
                <a:latin typeface="Arial" panose="020B0604020202020204" pitchFamily="34" charset="0"/>
                <a:ea typeface="汉仪大宋简" panose="02010609000101010101" pitchFamily="49" charset="-122"/>
                <a:cs typeface="Arial" panose="020B0604020202020204" pitchFamily="34" charset="0"/>
              </a:endParaRPr>
            </a:p>
          </p:txBody>
        </p:sp>
      </p:grpSp>
      <p:sp>
        <p:nvSpPr>
          <p:cNvPr id="38" name="椭圆 37"/>
          <p:cNvSpPr/>
          <p:nvPr/>
        </p:nvSpPr>
        <p:spPr bwMode="auto">
          <a:xfrm>
            <a:off x="4714875" y="3071813"/>
            <a:ext cx="1584325" cy="714375"/>
          </a:xfrm>
          <a:prstGeom prst="ellipse">
            <a:avLst/>
          </a:prstGeom>
          <a:solidFill>
            <a:srgbClr val="FFFF00">
              <a:alpha val="50000"/>
            </a:srgb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tx1"/>
              </a:solidFill>
              <a:latin typeface="华文中宋" panose="02010600040101010101" pitchFamily="2" charset="-122"/>
              <a:ea typeface="华文中宋" panose="0201060004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4"/>
          <p:cNvSpPr>
            <a:spLocks noGrp="1"/>
          </p:cNvSpPr>
          <p:nvPr>
            <p:ph type="title"/>
          </p:nvPr>
        </p:nvSpPr>
        <p:spPr/>
        <p:txBody>
          <a:bodyPr/>
          <a:lstStyle/>
          <a:p>
            <a:pPr algn="ctr" eaLnBrk="1" hangingPunct="1"/>
            <a:r>
              <a:rPr>
                <a:solidFill>
                  <a:srgbClr val="3A3AFE"/>
                </a:solidFill>
                <a:latin typeface="微软雅黑" panose="020B0503020204020204" pitchFamily="34" charset="-122"/>
              </a:rPr>
              <a:t>偶然</a:t>
            </a:r>
            <a:r>
              <a:rPr>
                <a:latin typeface="微软雅黑" panose="020B0503020204020204" pitchFamily="34" charset="-122"/>
              </a:rPr>
              <a:t>产生蛋白质：统计学上不可能</a:t>
            </a:r>
            <a:endParaRPr lang="en-US"/>
          </a:p>
        </p:txBody>
      </p:sp>
      <p:sp>
        <p:nvSpPr>
          <p:cNvPr id="20" name="TextBox 3"/>
          <p:cNvSpPr txBox="1"/>
          <p:nvPr/>
        </p:nvSpPr>
        <p:spPr>
          <a:xfrm>
            <a:off x="250825" y="714375"/>
            <a:ext cx="8715375" cy="5781675"/>
          </a:xfrm>
          <a:prstGeom prst="rect">
            <a:avLst/>
          </a:prstGeom>
          <a:noFill/>
        </p:spPr>
        <p:txBody>
          <a:bodyPr>
            <a:spAutoFit/>
          </a:bodyPr>
          <a:lstStyle/>
          <a:p>
            <a:pPr marL="356870" indent="-342900" eaLnBrk="1" fontAlgn="auto" hangingPunct="1">
              <a:spcBef>
                <a:spcPts val="0"/>
              </a:spcBef>
              <a:spcAft>
                <a:spcPts val="1000"/>
              </a:spcAft>
              <a:buFont typeface="Arial" panose="020B0604020202020204" pitchFamily="34" charset="0"/>
              <a:buChar char="•"/>
              <a:defRPr/>
            </a:pPr>
            <a:r>
              <a:rPr lang="zh-CN" altLang="en-US" sz="3200" dirty="0">
                <a:solidFill>
                  <a:schemeClr val="tx1">
                    <a:lumMod val="95000"/>
                    <a:lumOff val="5000"/>
                  </a:schemeClr>
                </a:solidFill>
                <a:ea typeface="汉仪大宋简" panose="02010609000101010101" pitchFamily="49" charset="-122"/>
                <a:cs typeface="Arial" panose="020B0604020202020204" pitchFamily="34" charset="0"/>
              </a:rPr>
              <a:t>中等大小的蛋白质分子中有</a:t>
            </a:r>
            <a:r>
              <a:rPr lang="en-US" altLang="zh-CN" sz="32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400</a:t>
            </a:r>
            <a:r>
              <a:rPr lang="zh-CN" altLang="en-US" sz="32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个</a:t>
            </a:r>
            <a:r>
              <a:rPr lang="zh-CN" altLang="en-US" sz="3200" dirty="0">
                <a:solidFill>
                  <a:schemeClr val="tx1">
                    <a:lumMod val="95000"/>
                    <a:lumOff val="5000"/>
                  </a:schemeClr>
                </a:solidFill>
                <a:ea typeface="汉仪大宋简" panose="02010609000101010101" pitchFamily="49" charset="-122"/>
                <a:cs typeface="Arial" panose="020B0604020202020204" pitchFamily="34" charset="0"/>
              </a:rPr>
              <a:t>氨基酸</a:t>
            </a:r>
            <a:endParaRPr lang="en-US" altLang="zh-CN" sz="3200" dirty="0">
              <a:solidFill>
                <a:schemeClr val="tx1">
                  <a:lumMod val="95000"/>
                  <a:lumOff val="5000"/>
                </a:schemeClr>
              </a:solidFill>
              <a:ea typeface="汉仪大宋简" panose="02010609000101010101" pitchFamily="49" charset="-122"/>
              <a:cs typeface="Arial" panose="020B0604020202020204" pitchFamily="34" charset="0"/>
            </a:endParaRPr>
          </a:p>
          <a:p>
            <a:pPr marL="356870" indent="-342900" eaLnBrk="1" fontAlgn="auto" hangingPunct="1">
              <a:spcBef>
                <a:spcPts val="0"/>
              </a:spcBef>
              <a:spcAft>
                <a:spcPts val="1000"/>
              </a:spcAft>
              <a:buFont typeface="Arial" panose="020B0604020202020204" pitchFamily="34" charset="0"/>
              <a:buChar char="•"/>
              <a:defRPr/>
            </a:pPr>
            <a:r>
              <a:rPr lang="zh-CN" altLang="en-US" sz="3200" dirty="0">
                <a:solidFill>
                  <a:schemeClr val="tx1">
                    <a:lumMod val="95000"/>
                    <a:lumOff val="5000"/>
                  </a:schemeClr>
                </a:solidFill>
                <a:ea typeface="汉仪大宋简" panose="02010609000101010101" pitchFamily="49" charset="-122"/>
                <a:cs typeface="Arial" panose="020B0604020202020204" pitchFamily="34" charset="0"/>
              </a:rPr>
              <a:t>生命体中使用</a:t>
            </a:r>
            <a:r>
              <a:rPr lang="en-US" altLang="zh-CN" sz="32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20</a:t>
            </a:r>
            <a:r>
              <a:rPr lang="zh-CN" altLang="en-US" sz="32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种</a:t>
            </a:r>
            <a:r>
              <a:rPr lang="zh-CN" altLang="en-US" sz="3200" dirty="0">
                <a:solidFill>
                  <a:schemeClr val="tx1">
                    <a:lumMod val="95000"/>
                    <a:lumOff val="5000"/>
                  </a:schemeClr>
                </a:solidFill>
                <a:ea typeface="汉仪大宋简" panose="02010609000101010101" pitchFamily="49" charset="-122"/>
                <a:cs typeface="Arial" panose="020B0604020202020204" pitchFamily="34" charset="0"/>
              </a:rPr>
              <a:t>不同的氨基酸</a:t>
            </a:r>
            <a:endParaRPr lang="en-US" altLang="zh-CN" sz="3200" dirty="0">
              <a:solidFill>
                <a:schemeClr val="tx1">
                  <a:lumMod val="95000"/>
                  <a:lumOff val="5000"/>
                </a:schemeClr>
              </a:solidFill>
              <a:ea typeface="汉仪大宋简" panose="02010609000101010101" pitchFamily="49" charset="-122"/>
              <a:cs typeface="Arial" panose="020B0604020202020204" pitchFamily="34" charset="0"/>
            </a:endParaRPr>
          </a:p>
          <a:p>
            <a:pPr marL="356870" indent="-342900" eaLnBrk="1" fontAlgn="auto" hangingPunct="1">
              <a:spcBef>
                <a:spcPts val="0"/>
              </a:spcBef>
              <a:spcAft>
                <a:spcPts val="1000"/>
              </a:spcAft>
              <a:buFont typeface="Arial" panose="020B0604020202020204" pitchFamily="34" charset="0"/>
              <a:buChar char="•"/>
              <a:defRPr/>
            </a:pPr>
            <a:r>
              <a:rPr lang="zh-CN" altLang="en-US" sz="3200" dirty="0">
                <a:solidFill>
                  <a:schemeClr val="tx1">
                    <a:lumMod val="95000"/>
                    <a:lumOff val="5000"/>
                  </a:schemeClr>
                </a:solidFill>
                <a:ea typeface="汉仪大宋简" panose="02010609000101010101" pitchFamily="49" charset="-122"/>
                <a:cs typeface="Arial" panose="020B0604020202020204" pitchFamily="34" charset="0"/>
              </a:rPr>
              <a:t>蛋白质中氨基酸链条的每个位置平均可接受</a:t>
            </a:r>
            <a:r>
              <a:rPr lang="en-US" altLang="zh-CN" sz="32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6</a:t>
            </a:r>
            <a:r>
              <a:rPr lang="zh-CN" altLang="en-US" sz="32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种</a:t>
            </a:r>
            <a:r>
              <a:rPr lang="zh-CN" altLang="en-US" sz="3200" dirty="0">
                <a:solidFill>
                  <a:schemeClr val="tx1">
                    <a:lumMod val="95000"/>
                    <a:lumOff val="5000"/>
                  </a:schemeClr>
                </a:solidFill>
                <a:ea typeface="汉仪大宋简" panose="02010609000101010101" pitchFamily="49" charset="-122"/>
                <a:cs typeface="Arial" panose="020B0604020202020204" pitchFamily="34" charset="0"/>
              </a:rPr>
              <a:t>不同的氨基酸相互替换而不影响蛋白质功能</a:t>
            </a:r>
            <a:endParaRPr lang="en-US" altLang="zh-CN" sz="3200" dirty="0">
              <a:solidFill>
                <a:schemeClr val="tx1">
                  <a:lumMod val="95000"/>
                  <a:lumOff val="5000"/>
                </a:schemeClr>
              </a:solidFill>
              <a:ea typeface="汉仪大宋简" panose="02010609000101010101" pitchFamily="49" charset="-122"/>
              <a:cs typeface="Arial" panose="020B0604020202020204" pitchFamily="34" charset="0"/>
            </a:endParaRPr>
          </a:p>
          <a:p>
            <a:pPr marL="356870" indent="-342900" eaLnBrk="1" fontAlgn="auto" hangingPunct="1">
              <a:spcBef>
                <a:spcPts val="0"/>
              </a:spcBef>
              <a:spcAft>
                <a:spcPts val="1000"/>
              </a:spcAft>
              <a:buFont typeface="Arial" panose="020B0604020202020204" pitchFamily="34" charset="0"/>
              <a:buChar char="•"/>
              <a:defRPr/>
            </a:pPr>
            <a:r>
              <a:rPr lang="zh-CN" altLang="en-US" sz="3200" dirty="0">
                <a:solidFill>
                  <a:schemeClr val="tx1">
                    <a:lumMod val="95000"/>
                    <a:lumOff val="5000"/>
                  </a:schemeClr>
                </a:solidFill>
                <a:ea typeface="汉仪大宋简" panose="02010609000101010101" pitchFamily="49" charset="-122"/>
                <a:cs typeface="Arial" panose="020B0604020202020204" pitchFamily="34" charset="0"/>
              </a:rPr>
              <a:t>在某个位置，</a:t>
            </a:r>
            <a:r>
              <a:rPr lang="zh-CN" altLang="en-US" sz="32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通过偶然</a:t>
            </a:r>
            <a:r>
              <a:rPr lang="zh-CN" altLang="en-US" sz="3200" dirty="0">
                <a:solidFill>
                  <a:schemeClr val="tx1">
                    <a:lumMod val="95000"/>
                    <a:lumOff val="5000"/>
                  </a:schemeClr>
                </a:solidFill>
                <a:ea typeface="汉仪大宋简" panose="02010609000101010101" pitchFamily="49" charset="-122"/>
                <a:cs typeface="Arial" panose="020B0604020202020204" pitchFamily="34" charset="0"/>
              </a:rPr>
              <a:t>准确放置氨基酸的概率为</a:t>
            </a:r>
            <a:r>
              <a:rPr lang="en-US" altLang="zh-CN" sz="3200" dirty="0">
                <a:solidFill>
                  <a:schemeClr val="tx1">
                    <a:lumMod val="95000"/>
                    <a:lumOff val="5000"/>
                  </a:schemeClr>
                </a:solidFill>
                <a:ea typeface="汉仪大宋简" panose="02010609000101010101" pitchFamily="49" charset="-122"/>
                <a:cs typeface="Arial" panose="020B0604020202020204" pitchFamily="34" charset="0"/>
              </a:rPr>
              <a:t>6/20</a:t>
            </a:r>
          </a:p>
          <a:p>
            <a:pPr marL="356870" indent="-342900" eaLnBrk="1" fontAlgn="auto" hangingPunct="1">
              <a:spcBef>
                <a:spcPts val="0"/>
              </a:spcBef>
              <a:spcAft>
                <a:spcPts val="1000"/>
              </a:spcAft>
              <a:buFont typeface="Arial" panose="020B0604020202020204" pitchFamily="34" charset="0"/>
              <a:buChar char="•"/>
              <a:defRPr/>
            </a:pPr>
            <a:r>
              <a:rPr lang="zh-CN" altLang="en-US" sz="3200" dirty="0">
                <a:solidFill>
                  <a:schemeClr val="tx1">
                    <a:lumMod val="95000"/>
                    <a:lumOff val="5000"/>
                  </a:schemeClr>
                </a:solidFill>
                <a:ea typeface="汉仪大宋简" panose="02010609000101010101" pitchFamily="49" charset="-122"/>
                <a:cs typeface="Arial" panose="020B0604020202020204" pitchFamily="34" charset="0"/>
              </a:rPr>
              <a:t>通过随机获得有具体功能、中等蛋白质的概率：</a:t>
            </a:r>
            <a:r>
              <a:rPr lang="en-US" altLang="zh-CN" sz="3200" dirty="0">
                <a:ea typeface="汉仪大宋简" panose="02010609000101010101" pitchFamily="49" charset="-122"/>
                <a:cs typeface="Arial" panose="020B0604020202020204" pitchFamily="34" charset="0"/>
              </a:rPr>
              <a:t>6/20 </a:t>
            </a:r>
            <a:r>
              <a:rPr lang="zh-CN" altLang="en-US" sz="3200" dirty="0">
                <a:ea typeface="汉仪大宋简" panose="02010609000101010101" pitchFamily="49" charset="-122"/>
                <a:cs typeface="Arial" panose="020B0604020202020204" pitchFamily="34" charset="0"/>
              </a:rPr>
              <a:t>*</a:t>
            </a:r>
            <a:r>
              <a:rPr lang="en-US" altLang="zh-CN" sz="3200" dirty="0">
                <a:ea typeface="汉仪大宋简" panose="02010609000101010101" pitchFamily="49" charset="-122"/>
                <a:cs typeface="Arial" panose="020B0604020202020204" pitchFamily="34" charset="0"/>
              </a:rPr>
              <a:t>6/20 </a:t>
            </a:r>
            <a:r>
              <a:rPr lang="zh-CN" altLang="en-US" sz="3200" dirty="0">
                <a:ea typeface="汉仪大宋简" panose="02010609000101010101" pitchFamily="49" charset="-122"/>
                <a:cs typeface="Arial" panose="020B0604020202020204" pitchFamily="34" charset="0"/>
              </a:rPr>
              <a:t>*</a:t>
            </a:r>
            <a:r>
              <a:rPr lang="en-US" altLang="zh-CN" sz="3200" dirty="0">
                <a:ea typeface="汉仪大宋简" panose="02010609000101010101" pitchFamily="49" charset="-122"/>
                <a:cs typeface="Arial" panose="020B0604020202020204" pitchFamily="34" charset="0"/>
              </a:rPr>
              <a:t>6/20 </a:t>
            </a:r>
            <a:r>
              <a:rPr lang="zh-CN" altLang="en-US" sz="3200" dirty="0">
                <a:ea typeface="汉仪大宋简" panose="02010609000101010101" pitchFamily="49" charset="-122"/>
                <a:cs typeface="Arial" panose="020B0604020202020204" pitchFamily="34" charset="0"/>
              </a:rPr>
              <a:t>*</a:t>
            </a:r>
            <a:r>
              <a:rPr lang="en-US" altLang="zh-CN" sz="3200" dirty="0">
                <a:ea typeface="汉仪大宋简" panose="02010609000101010101" pitchFamily="49" charset="-122"/>
                <a:cs typeface="Arial" panose="020B0604020202020204" pitchFamily="34" charset="0"/>
              </a:rPr>
              <a:t>……</a:t>
            </a:r>
            <a:r>
              <a:rPr lang="zh-CN" altLang="en-US" sz="3200" dirty="0">
                <a:ea typeface="汉仪大宋简" panose="02010609000101010101" pitchFamily="49" charset="-122"/>
                <a:cs typeface="Arial" panose="020B0604020202020204" pitchFamily="34" charset="0"/>
              </a:rPr>
              <a:t>*</a:t>
            </a:r>
            <a:r>
              <a:rPr lang="en-US" altLang="zh-CN" sz="3200" dirty="0">
                <a:ea typeface="汉仪大宋简" panose="02010609000101010101" pitchFamily="49" charset="-122"/>
                <a:cs typeface="Arial" panose="020B0604020202020204" pitchFamily="34" charset="0"/>
              </a:rPr>
              <a:t> 6/20</a:t>
            </a:r>
            <a:r>
              <a:rPr lang="zh-CN" altLang="en-US" sz="3200" dirty="0">
                <a:solidFill>
                  <a:schemeClr val="tx1">
                    <a:lumMod val="95000"/>
                    <a:lumOff val="5000"/>
                  </a:schemeClr>
                </a:solidFill>
                <a:ea typeface="汉仪大宋简" panose="02010609000101010101" pitchFamily="49" charset="-122"/>
                <a:cs typeface="Arial" panose="020B0604020202020204" pitchFamily="34" charset="0"/>
              </a:rPr>
              <a:t>相乘</a:t>
            </a:r>
            <a:r>
              <a:rPr lang="en-US" altLang="zh-CN" sz="3200" dirty="0">
                <a:solidFill>
                  <a:schemeClr val="tx1">
                    <a:lumMod val="95000"/>
                    <a:lumOff val="5000"/>
                  </a:schemeClr>
                </a:solidFill>
                <a:ea typeface="汉仪大宋简" panose="02010609000101010101" pitchFamily="49" charset="-122"/>
                <a:cs typeface="Arial" panose="020B0604020202020204" pitchFamily="34" charset="0"/>
              </a:rPr>
              <a:t>400</a:t>
            </a:r>
            <a:r>
              <a:rPr lang="zh-CN" altLang="en-US" sz="3200" dirty="0">
                <a:solidFill>
                  <a:schemeClr val="tx1">
                    <a:lumMod val="95000"/>
                    <a:lumOff val="5000"/>
                  </a:schemeClr>
                </a:solidFill>
                <a:ea typeface="汉仪大宋简" panose="02010609000101010101" pitchFamily="49" charset="-122"/>
                <a:cs typeface="Arial" panose="020B0604020202020204" pitchFamily="34" charset="0"/>
              </a:rPr>
              <a:t>次</a:t>
            </a:r>
            <a:endParaRPr lang="en-US" altLang="zh-CN" sz="1000" b="1" dirty="0">
              <a:solidFill>
                <a:srgbClr val="FF0000"/>
              </a:solidFill>
              <a:ea typeface="汉仪大宋简" panose="02010609000101010101" pitchFamily="49" charset="-122"/>
              <a:cs typeface="Arial" panose="020B0604020202020204" pitchFamily="34" charset="0"/>
            </a:endParaRPr>
          </a:p>
          <a:p>
            <a:pPr algn="ctr" eaLnBrk="1" fontAlgn="auto" hangingPunct="1">
              <a:spcBef>
                <a:spcPts val="0"/>
              </a:spcBef>
              <a:spcAft>
                <a:spcPts val="0"/>
              </a:spcAft>
              <a:defRPr/>
            </a:pPr>
            <a:r>
              <a:rPr lang="zh-CN" altLang="en-US" sz="3600" b="1" dirty="0">
                <a:solidFill>
                  <a:srgbClr val="FF0000"/>
                </a:solidFill>
                <a:ea typeface="汉仪大宋简" panose="02010609000101010101" pitchFamily="49" charset="-122"/>
                <a:cs typeface="Arial" panose="020B0604020202020204" pitchFamily="34" charset="0"/>
              </a:rPr>
              <a:t>通过随机获得有具体功能、中等蛋白质分子有多少可能？</a:t>
            </a:r>
            <a:endParaRPr lang="en-US" altLang="zh-CN" sz="3600" b="1" dirty="0">
              <a:solidFill>
                <a:srgbClr val="FF0000"/>
              </a:solidFill>
              <a:ea typeface="汉仪大宋简" panose="02010609000101010101" pitchFamily="49" charset="-122"/>
              <a:cs typeface="Arial" panose="020B0604020202020204" pitchFamily="34" charset="0"/>
            </a:endParaRP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4"/>
          <p:cNvSpPr>
            <a:spLocks noGrp="1"/>
          </p:cNvSpPr>
          <p:nvPr>
            <p:ph type="title"/>
          </p:nvPr>
        </p:nvSpPr>
        <p:spPr/>
        <p:txBody>
          <a:bodyPr/>
          <a:lstStyle/>
          <a:p>
            <a:pPr algn="ctr" eaLnBrk="1" hangingPunct="1"/>
            <a:r>
              <a:rPr>
                <a:latin typeface="微软雅黑" panose="020B0503020204020204" pitchFamily="34" charset="-122"/>
              </a:rPr>
              <a:t>偶然形成的可能性有多大？</a:t>
            </a:r>
            <a:endParaRPr lang="en-US">
              <a:latin typeface="微软雅黑" panose="020B0503020204020204" pitchFamily="34" charset="-122"/>
            </a:endParaRPr>
          </a:p>
        </p:txBody>
      </p:sp>
      <p:sp>
        <p:nvSpPr>
          <p:cNvPr id="114692" name="TextBox 3"/>
          <p:cNvSpPr txBox="1">
            <a:spLocks noChangeArrowheads="1"/>
          </p:cNvSpPr>
          <p:nvPr/>
        </p:nvSpPr>
        <p:spPr bwMode="auto">
          <a:xfrm>
            <a:off x="500063" y="642938"/>
            <a:ext cx="8250237"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defRPr sz="3600">
                <a:solidFill>
                  <a:schemeClr val="tx1"/>
                </a:solidFill>
                <a:latin typeface="Arial" panose="020B0604020202020204" pitchFamily="34" charset="0"/>
                <a:ea typeface="汉仪大宋简"/>
                <a:cs typeface="Arial" panose="020B0604020202020204" pitchFamily="34" charset="0"/>
              </a:defRPr>
            </a:lvl1pPr>
            <a:lvl2pPr marL="742950" indent="-28575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2pPr>
            <a:lvl3pPr marL="11430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3pPr>
            <a:lvl4pPr marL="16002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4pPr>
            <a:lvl5pPr marL="20574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5pPr>
            <a:lvl6pPr marL="25146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6pPr>
            <a:lvl7pPr marL="29718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7pPr>
            <a:lvl8pPr marL="34290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8pPr>
            <a:lvl9pPr marL="38862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9pPr>
          </a:lstStyle>
          <a:p>
            <a:pPr eaLnBrk="1" hangingPunct="1">
              <a:lnSpc>
                <a:spcPct val="100000"/>
              </a:lnSpc>
              <a:spcBef>
                <a:spcPct val="0"/>
              </a:spcBef>
              <a:buFontTx/>
              <a:buNone/>
            </a:pPr>
            <a:endParaRPr lang="en-US" altLang="zh-CN" sz="1200">
              <a:solidFill>
                <a:srgbClr val="0D0D0D"/>
              </a:solidFill>
            </a:endParaRPr>
          </a:p>
          <a:p>
            <a:pPr algn="ctr" eaLnBrk="1" hangingPunct="1">
              <a:lnSpc>
                <a:spcPct val="100000"/>
              </a:lnSpc>
              <a:spcBef>
                <a:spcPct val="0"/>
              </a:spcBef>
              <a:buFontTx/>
              <a:buNone/>
            </a:pPr>
            <a:r>
              <a:rPr lang="zh-CN" altLang="en-US">
                <a:solidFill>
                  <a:srgbClr val="0D0D0D"/>
                </a:solidFill>
              </a:rPr>
              <a:t>回答：</a:t>
            </a:r>
            <a:r>
              <a:rPr lang="zh-CN" altLang="en-US" b="1">
                <a:solidFill>
                  <a:srgbClr val="FF0000"/>
                </a:solidFill>
              </a:rPr>
              <a:t>少于</a:t>
            </a:r>
            <a:r>
              <a:rPr lang="en-US" altLang="zh-CN" b="1">
                <a:solidFill>
                  <a:srgbClr val="FF0000"/>
                </a:solidFill>
              </a:rPr>
              <a:t>10</a:t>
            </a:r>
            <a:r>
              <a:rPr lang="en-US" altLang="zh-CN" b="1" baseline="30000">
                <a:solidFill>
                  <a:srgbClr val="FF0000"/>
                </a:solidFill>
              </a:rPr>
              <a:t>209</a:t>
            </a:r>
            <a:r>
              <a:rPr lang="zh-CN" altLang="en-US" b="1">
                <a:solidFill>
                  <a:srgbClr val="FF0000"/>
                </a:solidFill>
              </a:rPr>
              <a:t> 分之一</a:t>
            </a:r>
            <a:r>
              <a:rPr lang="zh-CN" altLang="en-US">
                <a:solidFill>
                  <a:srgbClr val="0D0D0D"/>
                </a:solidFill>
              </a:rPr>
              <a:t>，即</a:t>
            </a:r>
            <a:endParaRPr lang="en-US" altLang="zh-CN">
              <a:solidFill>
                <a:srgbClr val="0D0D0D"/>
              </a:solidFill>
            </a:endParaRPr>
          </a:p>
          <a:p>
            <a:pPr eaLnBrk="1" hangingPunct="1">
              <a:lnSpc>
                <a:spcPct val="100000"/>
              </a:lnSpc>
              <a:spcBef>
                <a:spcPct val="0"/>
              </a:spcBef>
              <a:buFontTx/>
              <a:buNone/>
            </a:pPr>
            <a:endParaRPr lang="en-US" altLang="zh-CN" sz="1000">
              <a:solidFill>
                <a:srgbClr val="0D0D0D"/>
              </a:solidFill>
            </a:endParaRPr>
          </a:p>
          <a:p>
            <a:pPr eaLnBrk="1" hangingPunct="1">
              <a:lnSpc>
                <a:spcPct val="100000"/>
              </a:lnSpc>
              <a:spcBef>
                <a:spcPct val="0"/>
              </a:spcBef>
              <a:buFontTx/>
              <a:buNone/>
            </a:pPr>
            <a:r>
              <a:rPr lang="en-US" altLang="zh-CN" sz="3200">
                <a:solidFill>
                  <a:srgbClr val="0D0D0D"/>
                </a:solidFill>
              </a:rPr>
              <a:t>100,000,000,000,000,000,000,000,000,000,000,000,000,000,000,000,000,000,000,000,000,000,000,000,000,000,000,000,000,000,000,000,000,000,000,000,000,000,000,000,000,000,000,000,000,000,000,000,000,000,000,000,000,000,000,000,000,000,000,000,000,000,000,000,000,000,000,000,000,000</a:t>
            </a:r>
            <a:r>
              <a:rPr lang="en-US" altLang="zh-CN">
                <a:solidFill>
                  <a:srgbClr val="0D0D0D"/>
                </a:solidFill>
              </a:rPr>
              <a:t> </a:t>
            </a:r>
            <a:r>
              <a:rPr lang="zh-CN" altLang="en-US" b="1">
                <a:solidFill>
                  <a:srgbClr val="FF0000"/>
                </a:solidFill>
              </a:rPr>
              <a:t>分之一</a:t>
            </a:r>
            <a:endParaRPr lang="en-US" altLang="zh-CN" b="1">
              <a:solidFill>
                <a:srgbClr val="FF0000"/>
              </a:solidFill>
            </a:endParaRPr>
          </a:p>
          <a:p>
            <a:pPr eaLnBrk="1" hangingPunct="1">
              <a:lnSpc>
                <a:spcPct val="100000"/>
              </a:lnSpc>
              <a:spcBef>
                <a:spcPct val="0"/>
              </a:spcBef>
              <a:buFontTx/>
              <a:buNone/>
            </a:pPr>
            <a:endParaRPr lang="en-US" altLang="zh-CN" sz="1000" b="1">
              <a:solidFill>
                <a:srgbClr val="FF0000"/>
              </a:solidFill>
            </a:endParaRPr>
          </a:p>
          <a:p>
            <a:pPr algn="ctr" eaLnBrk="1" hangingPunct="1">
              <a:lnSpc>
                <a:spcPct val="100000"/>
              </a:lnSpc>
              <a:spcBef>
                <a:spcPct val="0"/>
              </a:spcBef>
              <a:buFontTx/>
              <a:buNone/>
            </a:pPr>
            <a:r>
              <a:rPr lang="zh-CN" altLang="en-US"/>
              <a:t>这是什么意思？</a:t>
            </a:r>
            <a:endParaRPr lang="en-US" altLang="zh-CN"/>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2875" y="785813"/>
            <a:ext cx="8786813" cy="2062103"/>
          </a:xfrm>
          <a:prstGeom prst="rect">
            <a:avLst/>
          </a:prstGeom>
          <a:noFill/>
        </p:spPr>
        <p:txBody>
          <a:bodyPr>
            <a:spAutoFit/>
          </a:bodyPr>
          <a:lstStyle/>
          <a:p>
            <a:pPr eaLnBrk="1" fontAlgn="auto" hangingPunct="1">
              <a:spcBef>
                <a:spcPts val="0"/>
              </a:spcBef>
              <a:spcAft>
                <a:spcPts val="0"/>
              </a:spcAft>
              <a:defRPr/>
            </a:pPr>
            <a:r>
              <a:rPr lang="zh-CN" altLang="en-US" sz="3200" dirty="0">
                <a:solidFill>
                  <a:schemeClr val="tx1">
                    <a:lumMod val="95000"/>
                    <a:lumOff val="5000"/>
                  </a:schemeClr>
                </a:solidFill>
                <a:ea typeface="汉仪大宋简" panose="02010609000101010101" pitchFamily="49" charset="-122"/>
                <a:cs typeface="Arial" panose="020B0604020202020204" pitchFamily="34" charset="0"/>
              </a:rPr>
              <a:t>中国福利彩票</a:t>
            </a:r>
            <a:r>
              <a:rPr lang="en-US" altLang="zh-CN" sz="3200" dirty="0">
                <a:solidFill>
                  <a:schemeClr val="tx1">
                    <a:lumMod val="95000"/>
                    <a:lumOff val="5000"/>
                  </a:schemeClr>
                </a:solidFill>
                <a:ea typeface="汉仪大宋简" panose="02010609000101010101" pitchFamily="49" charset="-122"/>
                <a:cs typeface="Arial" panose="020B0604020202020204" pitchFamily="34" charset="0"/>
              </a:rPr>
              <a:t>《</a:t>
            </a:r>
            <a:r>
              <a:rPr lang="zh-CN" altLang="en-US" sz="3200" dirty="0">
                <a:solidFill>
                  <a:schemeClr val="tx1">
                    <a:lumMod val="95000"/>
                    <a:lumOff val="5000"/>
                  </a:schemeClr>
                </a:solidFill>
                <a:ea typeface="汉仪大宋简" panose="02010609000101010101" pitchFamily="49" charset="-122"/>
                <a:cs typeface="Arial" panose="020B0604020202020204" pitchFamily="34" charset="0"/>
              </a:rPr>
              <a:t>双色球</a:t>
            </a:r>
            <a:r>
              <a:rPr lang="en-US" altLang="zh-CN" sz="3200" dirty="0">
                <a:solidFill>
                  <a:schemeClr val="tx1">
                    <a:lumMod val="95000"/>
                    <a:lumOff val="5000"/>
                  </a:schemeClr>
                </a:solidFill>
                <a:ea typeface="汉仪大宋简" panose="02010609000101010101" pitchFamily="49" charset="-122"/>
                <a:cs typeface="Arial" panose="020B0604020202020204" pitchFamily="34" charset="0"/>
              </a:rPr>
              <a:t>》</a:t>
            </a:r>
            <a:r>
              <a:rPr lang="zh-CN" altLang="en-US" sz="3200" dirty="0">
                <a:solidFill>
                  <a:schemeClr val="tx1">
                    <a:lumMod val="95000"/>
                    <a:lumOff val="5000"/>
                  </a:schemeClr>
                </a:solidFill>
                <a:ea typeface="汉仪大宋简" panose="02010609000101010101" pitchFamily="49" charset="-122"/>
                <a:cs typeface="Arial" panose="020B0604020202020204" pitchFamily="34" charset="0"/>
              </a:rPr>
              <a:t>一等奖：</a:t>
            </a:r>
            <a:endParaRPr lang="en-US" altLang="zh-CN" sz="3200" dirty="0">
              <a:solidFill>
                <a:schemeClr val="tx1">
                  <a:lumMod val="95000"/>
                  <a:lumOff val="5000"/>
                </a:schemeClr>
              </a:solidFill>
              <a:ea typeface="汉仪大宋简" panose="02010609000101010101" pitchFamily="49" charset="-122"/>
              <a:cs typeface="Arial" panose="020B0604020202020204" pitchFamily="34" charset="0"/>
            </a:endParaRPr>
          </a:p>
          <a:p>
            <a:pPr algn="ctr" eaLnBrk="1" fontAlgn="auto" hangingPunct="1">
              <a:spcBef>
                <a:spcPts val="0"/>
              </a:spcBef>
              <a:spcAft>
                <a:spcPts val="0"/>
              </a:spcAft>
              <a:defRPr/>
            </a:pPr>
            <a:r>
              <a:rPr lang="en-US" altLang="zh-CN" sz="3200" dirty="0">
                <a:solidFill>
                  <a:schemeClr val="tx1">
                    <a:lumMod val="95000"/>
                    <a:lumOff val="5000"/>
                  </a:schemeClr>
                </a:solidFill>
                <a:ea typeface="汉仪大宋简" panose="02010609000101010101" pitchFamily="49" charset="-122"/>
                <a:cs typeface="Arial" panose="020B0604020202020204" pitchFamily="34" charset="0"/>
              </a:rPr>
              <a:t>17721088</a:t>
            </a:r>
            <a:r>
              <a:rPr lang="zh-CN" altLang="en-US" sz="3200" dirty="0">
                <a:solidFill>
                  <a:schemeClr val="tx1">
                    <a:lumMod val="95000"/>
                    <a:lumOff val="5000"/>
                  </a:schemeClr>
                </a:solidFill>
                <a:ea typeface="汉仪大宋简" panose="02010609000101010101" pitchFamily="49" charset="-122"/>
                <a:cs typeface="Arial" panose="020B0604020202020204" pitchFamily="34" charset="0"/>
              </a:rPr>
              <a:t>分之一 </a:t>
            </a:r>
            <a:r>
              <a:rPr lang="en-US" altLang="zh-CN" sz="3200" dirty="0">
                <a:solidFill>
                  <a:schemeClr val="tx1">
                    <a:lumMod val="95000"/>
                    <a:lumOff val="5000"/>
                  </a:schemeClr>
                </a:solidFill>
                <a:ea typeface="汉仪大宋简" panose="02010609000101010101" pitchFamily="49" charset="-122"/>
                <a:cs typeface="Arial" panose="020B0604020202020204" pitchFamily="34" charset="0"/>
              </a:rPr>
              <a:t>(1772</a:t>
            </a:r>
            <a:r>
              <a:rPr lang="zh-CN" altLang="en-US" sz="3200" dirty="0">
                <a:solidFill>
                  <a:schemeClr val="tx1">
                    <a:lumMod val="95000"/>
                    <a:lumOff val="5000"/>
                  </a:schemeClr>
                </a:solidFill>
                <a:ea typeface="汉仪大宋简" panose="02010609000101010101" pitchFamily="49" charset="-122"/>
                <a:cs typeface="Arial" panose="020B0604020202020204" pitchFamily="34" charset="0"/>
              </a:rPr>
              <a:t>万分之一，约</a:t>
            </a:r>
            <a:r>
              <a:rPr lang="en-US" altLang="zh-CN" sz="3200" dirty="0">
                <a:solidFill>
                  <a:schemeClr val="tx1">
                    <a:lumMod val="95000"/>
                    <a:lumOff val="5000"/>
                  </a:schemeClr>
                </a:solidFill>
                <a:ea typeface="汉仪大宋简" panose="02010609000101010101" pitchFamily="49" charset="-122"/>
                <a:cs typeface="Arial" panose="020B0604020202020204" pitchFamily="34" charset="0"/>
              </a:rPr>
              <a:t>10</a:t>
            </a:r>
            <a:r>
              <a:rPr lang="en-US" altLang="zh-CN" sz="3200" baseline="30000" dirty="0">
                <a:solidFill>
                  <a:schemeClr val="tx1">
                    <a:lumMod val="95000"/>
                    <a:lumOff val="5000"/>
                  </a:schemeClr>
                </a:solidFill>
                <a:ea typeface="汉仪大宋简" panose="02010609000101010101" pitchFamily="49" charset="-122"/>
                <a:cs typeface="Arial" panose="020B0604020202020204" pitchFamily="34" charset="0"/>
              </a:rPr>
              <a:t>7 </a:t>
            </a:r>
            <a:r>
              <a:rPr lang="zh-CN" altLang="en-US" sz="3200" dirty="0">
                <a:solidFill>
                  <a:schemeClr val="tx1">
                    <a:lumMod val="95000"/>
                    <a:lumOff val="5000"/>
                  </a:schemeClr>
                </a:solidFill>
                <a:ea typeface="汉仪大宋简" panose="02010609000101010101" pitchFamily="49" charset="-122"/>
                <a:cs typeface="Arial" panose="020B0604020202020204" pitchFamily="34" charset="0"/>
              </a:rPr>
              <a:t>分之一</a:t>
            </a:r>
            <a:r>
              <a:rPr lang="en-US" altLang="zh-CN" sz="3200" dirty="0">
                <a:solidFill>
                  <a:schemeClr val="tx1">
                    <a:lumMod val="95000"/>
                    <a:lumOff val="5000"/>
                  </a:schemeClr>
                </a:solidFill>
                <a:ea typeface="汉仪大宋简" panose="02010609000101010101" pitchFamily="49" charset="-122"/>
                <a:cs typeface="Arial" panose="020B0604020202020204" pitchFamily="34" charset="0"/>
              </a:rPr>
              <a:t>)</a:t>
            </a:r>
          </a:p>
          <a:p>
            <a:pPr eaLnBrk="1" fontAlgn="auto" hangingPunct="1">
              <a:spcBef>
                <a:spcPts val="0"/>
              </a:spcBef>
              <a:spcAft>
                <a:spcPts val="0"/>
              </a:spcAft>
              <a:buFont typeface="Arial" panose="020B0604020202020204" pitchFamily="34" charset="0"/>
              <a:buChar char="•"/>
              <a:defRPr/>
            </a:pPr>
            <a:r>
              <a:rPr lang="zh-CN" altLang="en-US" sz="3200" dirty="0">
                <a:solidFill>
                  <a:schemeClr val="tx1">
                    <a:lumMod val="95000"/>
                    <a:lumOff val="5000"/>
                  </a:schemeClr>
                </a:solidFill>
                <a:ea typeface="汉仪大宋简" panose="02010609000101010101" pitchFamily="49" charset="-122"/>
                <a:cs typeface="Arial" panose="020B0604020202020204" pitchFamily="34" charset="0"/>
              </a:rPr>
              <a:t>平时有约两亿</a:t>
            </a:r>
            <a:r>
              <a:rPr lang="en-US" altLang="zh-CN" sz="3200" dirty="0">
                <a:solidFill>
                  <a:schemeClr val="tx1">
                    <a:lumMod val="95000"/>
                    <a:lumOff val="5000"/>
                  </a:schemeClr>
                </a:solidFill>
                <a:ea typeface="汉仪大宋简" panose="02010609000101010101" pitchFamily="49" charset="-122"/>
                <a:cs typeface="Arial" panose="020B0604020202020204" pitchFamily="34" charset="0"/>
              </a:rPr>
              <a:t>(&gt;10</a:t>
            </a:r>
            <a:r>
              <a:rPr lang="en-US" altLang="zh-CN" sz="3200" baseline="30000" dirty="0">
                <a:solidFill>
                  <a:schemeClr val="tx1">
                    <a:lumMod val="95000"/>
                    <a:lumOff val="5000"/>
                  </a:schemeClr>
                </a:solidFill>
                <a:ea typeface="汉仪大宋简" panose="02010609000101010101" pitchFamily="49" charset="-122"/>
                <a:cs typeface="Arial" panose="020B0604020202020204" pitchFamily="34" charset="0"/>
              </a:rPr>
              <a:t>8</a:t>
            </a:r>
            <a:r>
              <a:rPr lang="en-US" altLang="zh-CN" sz="3200" dirty="0">
                <a:solidFill>
                  <a:schemeClr val="tx1">
                    <a:lumMod val="95000"/>
                    <a:lumOff val="5000"/>
                  </a:schemeClr>
                </a:solidFill>
                <a:ea typeface="汉仪大宋简" panose="02010609000101010101" pitchFamily="49" charset="-122"/>
                <a:cs typeface="Arial" panose="020B0604020202020204" pitchFamily="34" charset="0"/>
              </a:rPr>
              <a:t>)</a:t>
            </a:r>
            <a:r>
              <a:rPr lang="zh-CN" altLang="en-US" sz="3200" dirty="0">
                <a:solidFill>
                  <a:schemeClr val="tx1">
                    <a:lumMod val="95000"/>
                    <a:lumOff val="5000"/>
                  </a:schemeClr>
                </a:solidFill>
                <a:ea typeface="汉仪大宋简" panose="02010609000101010101" pitchFamily="49" charset="-122"/>
                <a:cs typeface="Arial" panose="020B0604020202020204" pitchFamily="34" charset="0"/>
              </a:rPr>
              <a:t>人投，所以会有人得一等奖</a:t>
            </a:r>
            <a:endParaRPr lang="en-US" altLang="zh-CN" sz="3200" dirty="0">
              <a:solidFill>
                <a:schemeClr val="tx1">
                  <a:lumMod val="95000"/>
                  <a:lumOff val="5000"/>
                </a:schemeClr>
              </a:solidFill>
              <a:ea typeface="汉仪大宋简" panose="02010609000101010101" pitchFamily="49" charset="-122"/>
              <a:cs typeface="Arial" panose="020B0604020202020204" pitchFamily="34" charset="0"/>
            </a:endParaRPr>
          </a:p>
          <a:p>
            <a:pPr eaLnBrk="1" fontAlgn="auto" hangingPunct="1">
              <a:spcBef>
                <a:spcPts val="0"/>
              </a:spcBef>
              <a:spcAft>
                <a:spcPts val="0"/>
              </a:spcAft>
              <a:buFont typeface="Arial" panose="020B0604020202020204" pitchFamily="34" charset="0"/>
              <a:buChar char="•"/>
              <a:defRPr/>
            </a:pPr>
            <a:r>
              <a:rPr lang="zh-CN" altLang="en-US" sz="3200" dirty="0">
                <a:solidFill>
                  <a:schemeClr val="tx1">
                    <a:lumMod val="95000"/>
                    <a:lumOff val="5000"/>
                  </a:schemeClr>
                </a:solidFill>
                <a:ea typeface="汉仪大宋简" panose="02010609000101010101" pitchFamily="49" charset="-122"/>
                <a:cs typeface="Arial" panose="020B0604020202020204" pitchFamily="34" charset="0"/>
              </a:rPr>
              <a:t>但是这个机会远远大于偶然产生蛋白质的几率</a:t>
            </a:r>
            <a:endParaRPr lang="en-US" altLang="zh-CN" sz="3200" dirty="0">
              <a:solidFill>
                <a:schemeClr val="tx1">
                  <a:lumMod val="95000"/>
                  <a:lumOff val="5000"/>
                </a:schemeClr>
              </a:solidFill>
              <a:ea typeface="汉仪大宋简" panose="02010609000101010101" pitchFamily="49" charset="-122"/>
              <a:cs typeface="Arial" panose="020B0604020202020204" pitchFamily="34" charset="0"/>
            </a:endParaRPr>
          </a:p>
        </p:txBody>
      </p:sp>
      <p:sp>
        <p:nvSpPr>
          <p:cNvPr id="116739" name="Title 6"/>
          <p:cNvSpPr>
            <a:spLocks noGrp="1"/>
          </p:cNvSpPr>
          <p:nvPr>
            <p:ph type="title"/>
          </p:nvPr>
        </p:nvSpPr>
        <p:spPr>
          <a:xfrm>
            <a:off x="0" y="71438"/>
            <a:ext cx="9144000" cy="590550"/>
          </a:xfrm>
        </p:spPr>
        <p:txBody>
          <a:bodyPr/>
          <a:lstStyle/>
          <a:p>
            <a:pPr algn="ctr" eaLnBrk="1" hangingPunct="1"/>
            <a:r>
              <a:rPr>
                <a:latin typeface="微软雅黑" panose="020B0503020204020204" pitchFamily="34" charset="-122"/>
              </a:rPr>
              <a:t>中头彩：没有蛋白质</a:t>
            </a:r>
            <a:endParaRPr lang="en-US"/>
          </a:p>
        </p:txBody>
      </p:sp>
      <p:pic>
        <p:nvPicPr>
          <p:cNvPr id="116741" name="Picture 6" descr="https://timgsa.baidu.com/timg?image&amp;quality=80&amp;size=b10000_10000&amp;sec=1485965470&amp;di=cdc3887a357c5ba78f3552f3f0a2b688&amp;src=http://p9.qhimg.com/t0164620edf2199a588.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7488" y="2903538"/>
            <a:ext cx="3692525" cy="338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2" name="Picture 8" descr="https://timgsa.baidu.com/timg?image&amp;quality=80&amp;size=b10000_10000&amp;sec=1485965843&amp;di=c632af61cdb18bb4c13936b6d993d8eb&amp;src=http://www.zhcw.com/upload/Image/xinwen5/1_3798990259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1950" y="2901950"/>
            <a:ext cx="4648200" cy="338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6"/>
          <p:cNvSpPr>
            <a:spLocks noGrp="1"/>
          </p:cNvSpPr>
          <p:nvPr>
            <p:ph type="title"/>
          </p:nvPr>
        </p:nvSpPr>
        <p:spPr/>
        <p:txBody>
          <a:bodyPr/>
          <a:lstStyle/>
          <a:p>
            <a:pPr algn="ctr" eaLnBrk="1" hangingPunct="1"/>
            <a:r>
              <a:rPr lang="en-US" altLang="zh-CN">
                <a:solidFill>
                  <a:srgbClr val="FF0000"/>
                </a:solidFill>
                <a:latin typeface="微软雅黑" panose="020B0503020204020204" pitchFamily="34" charset="-122"/>
              </a:rPr>
              <a:t>29 </a:t>
            </a:r>
            <a:r>
              <a:rPr>
                <a:solidFill>
                  <a:srgbClr val="FF0000"/>
                </a:solidFill>
                <a:latin typeface="微软雅黑" panose="020B0503020204020204" pitchFamily="34" charset="-122"/>
              </a:rPr>
              <a:t>次连中头彩：</a:t>
            </a:r>
            <a:r>
              <a:rPr lang="en-US" altLang="zh-CN">
                <a:latin typeface="微软雅黑" panose="020B0503020204020204" pitchFamily="34" charset="-122"/>
              </a:rPr>
              <a:t> </a:t>
            </a:r>
            <a:r>
              <a:rPr>
                <a:latin typeface="微软雅黑" panose="020B0503020204020204" pitchFamily="34" charset="-122"/>
              </a:rPr>
              <a:t>蛋白质</a:t>
            </a:r>
            <a:endParaRPr lang="en-US"/>
          </a:p>
        </p:txBody>
      </p:sp>
      <p:pic>
        <p:nvPicPr>
          <p:cNvPr id="118788" name="Picture 2" descr="https://timgsa.baidu.com/timg?image&amp;quality=80&amp;size=b9999_10000&amp;sec=1485975352445&amp;di=ae775485439a57a19836a12b28994fc8&amp;imgtype=0&amp;src=http%3A%2F%2Fimg1.cache.netease.com%2Fcatchpic%2FF%2FF9%2FF9A579F2EFF3889A51D26C95A4DEC74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 y="3287713"/>
            <a:ext cx="5500688" cy="299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9" name="Picture 4" descr="https://timgsa.baidu.com/timg?image&amp;quality=80&amp;size=b10000_10000&amp;sec=1485965347&amp;di=dbd5871a482e9da9ced3626704e86ccc&amp;src=http://www.fulicaipiao.cn/Files/File/2010-9/30/4HE5D56FD5C76I51A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9375" y="3255963"/>
            <a:ext cx="2289175" cy="299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p:nvPr/>
        </p:nvSpPr>
        <p:spPr>
          <a:xfrm>
            <a:off x="192088" y="785813"/>
            <a:ext cx="8951912" cy="2554287"/>
          </a:xfrm>
          <a:prstGeom prst="rect">
            <a:avLst/>
          </a:prstGeom>
          <a:noFill/>
        </p:spPr>
        <p:txBody>
          <a:bodyPr>
            <a:spAutoFit/>
          </a:bodyPr>
          <a:lstStyle/>
          <a:p>
            <a:pPr eaLnBrk="1" fontAlgn="auto" hangingPunct="1">
              <a:spcBef>
                <a:spcPts val="0"/>
              </a:spcBef>
              <a:spcAft>
                <a:spcPts val="0"/>
              </a:spcAft>
              <a:defRPr/>
            </a:pPr>
            <a:r>
              <a:rPr lang="zh-CN" altLang="en-US" sz="3200">
                <a:solidFill>
                  <a:schemeClr val="tx1">
                    <a:lumMod val="95000"/>
                    <a:lumOff val="5000"/>
                  </a:schemeClr>
                </a:solidFill>
                <a:ea typeface="汉仪大宋简" panose="02010609000101010101" pitchFamily="49" charset="-122"/>
                <a:cs typeface="Arial" panose="020B0604020202020204" pitchFamily="34" charset="0"/>
              </a:rPr>
              <a:t>连续</a:t>
            </a:r>
            <a:r>
              <a:rPr lang="en-US" altLang="zh-CN" sz="3200">
                <a:solidFill>
                  <a:schemeClr val="tx1">
                    <a:lumMod val="95000"/>
                    <a:lumOff val="5000"/>
                  </a:schemeClr>
                </a:solidFill>
                <a:ea typeface="汉仪大宋简" panose="02010609000101010101" pitchFamily="49" charset="-122"/>
                <a:cs typeface="Arial" panose="020B0604020202020204" pitchFamily="34" charset="0"/>
              </a:rPr>
              <a:t>29</a:t>
            </a:r>
            <a:r>
              <a:rPr lang="zh-CN" altLang="en-US" sz="3200">
                <a:solidFill>
                  <a:schemeClr val="tx1">
                    <a:lumMod val="95000"/>
                    <a:lumOff val="5000"/>
                  </a:schemeClr>
                </a:solidFill>
                <a:ea typeface="汉仪大宋简" panose="02010609000101010101" pitchFamily="49" charset="-122"/>
                <a:cs typeface="Arial" panose="020B0604020202020204" pitchFamily="34" charset="0"/>
              </a:rPr>
              <a:t>次中一</a:t>
            </a:r>
            <a:r>
              <a:rPr lang="zh-CN" altLang="en-US" sz="3200" dirty="0">
                <a:solidFill>
                  <a:schemeClr val="tx1">
                    <a:lumMod val="95000"/>
                    <a:lumOff val="5000"/>
                  </a:schemeClr>
                </a:solidFill>
                <a:ea typeface="汉仪大宋简" panose="02010609000101010101" pitchFamily="49" charset="-122"/>
                <a:cs typeface="Arial" panose="020B0604020202020204" pitchFamily="34" charset="0"/>
              </a:rPr>
              <a:t>等奖的几率大概</a:t>
            </a:r>
            <a:r>
              <a:rPr lang="zh-CN" altLang="en-US" sz="3200">
                <a:solidFill>
                  <a:schemeClr val="tx1">
                    <a:lumMod val="95000"/>
                    <a:lumOff val="5000"/>
                  </a:schemeClr>
                </a:solidFill>
                <a:ea typeface="汉仪大宋简" panose="02010609000101010101" pitchFamily="49" charset="-122"/>
                <a:cs typeface="Arial" panose="020B0604020202020204" pitchFamily="34" charset="0"/>
              </a:rPr>
              <a:t>是</a:t>
            </a:r>
            <a:r>
              <a:rPr lang="en-US" altLang="zh-CN" sz="3200">
                <a:solidFill>
                  <a:schemeClr val="tx1">
                    <a:lumMod val="95000"/>
                    <a:lumOff val="5000"/>
                  </a:schemeClr>
                </a:solidFill>
                <a:ea typeface="汉仪大宋简" panose="02010609000101010101" pitchFamily="49" charset="-122"/>
                <a:cs typeface="Arial" panose="020B0604020202020204" pitchFamily="34" charset="0"/>
              </a:rPr>
              <a:t> 10</a:t>
            </a:r>
            <a:r>
              <a:rPr lang="en-US" altLang="zh-CN" sz="3200" baseline="30000">
                <a:solidFill>
                  <a:schemeClr val="tx1">
                    <a:lumMod val="95000"/>
                    <a:lumOff val="5000"/>
                  </a:schemeClr>
                </a:solidFill>
                <a:ea typeface="汉仪大宋简" panose="02010609000101010101" pitchFamily="49" charset="-122"/>
                <a:cs typeface="Arial" panose="020B0604020202020204" pitchFamily="34" charset="0"/>
              </a:rPr>
              <a:t>209</a:t>
            </a:r>
            <a:r>
              <a:rPr lang="en-US" altLang="zh-CN" sz="3200">
                <a:solidFill>
                  <a:schemeClr val="tx1">
                    <a:lumMod val="95000"/>
                    <a:lumOff val="5000"/>
                  </a:schemeClr>
                </a:solidFill>
                <a:ea typeface="汉仪大宋简" panose="02010609000101010101" pitchFamily="49" charset="-122"/>
                <a:cs typeface="Arial" panose="020B0604020202020204" pitchFamily="34" charset="0"/>
              </a:rPr>
              <a:t> </a:t>
            </a:r>
            <a:r>
              <a:rPr lang="zh-CN" altLang="en-US" sz="3200" dirty="0">
                <a:solidFill>
                  <a:schemeClr val="tx1">
                    <a:lumMod val="95000"/>
                    <a:lumOff val="5000"/>
                  </a:schemeClr>
                </a:solidFill>
                <a:ea typeface="汉仪大宋简" panose="02010609000101010101" pitchFamily="49" charset="-122"/>
                <a:cs typeface="Arial" panose="020B0604020202020204" pitchFamily="34" charset="0"/>
              </a:rPr>
              <a:t>分之一。</a:t>
            </a:r>
          </a:p>
          <a:p>
            <a:pPr marL="457200" indent="-457200" eaLnBrk="1" fontAlgn="auto" hangingPunct="1">
              <a:spcBef>
                <a:spcPts val="0"/>
              </a:spcBef>
              <a:spcAft>
                <a:spcPts val="0"/>
              </a:spcAft>
              <a:buFont typeface="Arial" panose="020B0604020202020204" pitchFamily="34" charset="0"/>
              <a:buChar char="•"/>
              <a:defRPr/>
            </a:pPr>
            <a:r>
              <a:rPr lang="zh-CN" altLang="en-US" sz="3200">
                <a:solidFill>
                  <a:schemeClr val="tx1">
                    <a:lumMod val="95000"/>
                    <a:lumOff val="5000"/>
                  </a:schemeClr>
                </a:solidFill>
                <a:ea typeface="汉仪大宋简" panose="02010609000101010101" pitchFamily="49" charset="-122"/>
                <a:cs typeface="Arial" panose="020B0604020202020204" pitchFamily="34" charset="0"/>
              </a:rPr>
              <a:t>要</a:t>
            </a:r>
            <a:r>
              <a:rPr lang="zh-CN" altLang="en-US" sz="3200" dirty="0">
                <a:solidFill>
                  <a:schemeClr val="tx1">
                    <a:lumMod val="95000"/>
                    <a:lumOff val="5000"/>
                  </a:schemeClr>
                </a:solidFill>
                <a:ea typeface="汉仪大宋简" panose="02010609000101010101" pitchFamily="49" charset="-122"/>
                <a:cs typeface="Arial" panose="020B0604020202020204" pitchFamily="34" charset="0"/>
              </a:rPr>
              <a:t>得到蛋白质所需要的氨基酸顺序，就等于你需要连</a:t>
            </a:r>
            <a:r>
              <a:rPr lang="zh-CN" altLang="en-US" sz="3200">
                <a:solidFill>
                  <a:schemeClr val="tx1">
                    <a:lumMod val="95000"/>
                    <a:lumOff val="5000"/>
                  </a:schemeClr>
                </a:solidFill>
                <a:ea typeface="汉仪大宋简" panose="02010609000101010101" pitchFamily="49" charset="-122"/>
                <a:cs typeface="Arial" panose="020B0604020202020204" pitchFamily="34" charset="0"/>
              </a:rPr>
              <a:t>续</a:t>
            </a:r>
            <a:r>
              <a:rPr lang="en-US" altLang="zh-CN" sz="3200">
                <a:solidFill>
                  <a:schemeClr val="tx1">
                    <a:lumMod val="95000"/>
                    <a:lumOff val="5000"/>
                  </a:schemeClr>
                </a:solidFill>
                <a:ea typeface="汉仪大宋简" panose="02010609000101010101" pitchFamily="49" charset="-122"/>
                <a:cs typeface="Arial" panose="020B0604020202020204" pitchFamily="34" charset="0"/>
              </a:rPr>
              <a:t>29</a:t>
            </a:r>
            <a:r>
              <a:rPr lang="zh-CN" altLang="en-US" sz="3200">
                <a:solidFill>
                  <a:schemeClr val="tx1">
                    <a:lumMod val="95000"/>
                    <a:lumOff val="5000"/>
                  </a:schemeClr>
                </a:solidFill>
                <a:ea typeface="汉仪大宋简" panose="02010609000101010101" pitchFamily="49" charset="-122"/>
                <a:cs typeface="Arial" panose="020B0604020202020204" pitchFamily="34" charset="0"/>
              </a:rPr>
              <a:t>次中</a:t>
            </a:r>
            <a:r>
              <a:rPr lang="zh-CN" altLang="en-US" sz="3200" dirty="0">
                <a:solidFill>
                  <a:schemeClr val="tx1">
                    <a:lumMod val="95000"/>
                    <a:lumOff val="5000"/>
                  </a:schemeClr>
                </a:solidFill>
                <a:ea typeface="汉仪大宋简" panose="02010609000101010101" pitchFamily="49" charset="-122"/>
                <a:cs typeface="Arial" panose="020B0604020202020204" pitchFamily="34" charset="0"/>
              </a:rPr>
              <a:t>一等奖！</a:t>
            </a:r>
            <a:endParaRPr lang="en-US" altLang="zh-CN" sz="3200" dirty="0">
              <a:solidFill>
                <a:schemeClr val="tx1">
                  <a:lumMod val="95000"/>
                  <a:lumOff val="5000"/>
                </a:schemeClr>
              </a:solidFill>
              <a:ea typeface="汉仪大宋简" panose="02010609000101010101" pitchFamily="49" charset="-122"/>
              <a:cs typeface="Arial" panose="020B0604020202020204" pitchFamily="34" charset="0"/>
            </a:endParaRPr>
          </a:p>
          <a:p>
            <a:pPr marL="457200" indent="-457200" eaLnBrk="1" fontAlgn="auto" hangingPunct="1">
              <a:spcBef>
                <a:spcPts val="0"/>
              </a:spcBef>
              <a:spcAft>
                <a:spcPts val="0"/>
              </a:spcAft>
              <a:buFont typeface="Arial" panose="020B0604020202020204" pitchFamily="34" charset="0"/>
              <a:buChar char="•"/>
              <a:defRPr/>
            </a:pPr>
            <a:r>
              <a:rPr lang="zh-CN" altLang="en-US" sz="3200">
                <a:solidFill>
                  <a:schemeClr val="tx1">
                    <a:lumMod val="95000"/>
                    <a:lumOff val="5000"/>
                  </a:schemeClr>
                </a:solidFill>
                <a:ea typeface="汉仪大宋简" panose="02010609000101010101" pitchFamily="49" charset="-122"/>
                <a:cs typeface="Arial" panose="020B0604020202020204" pitchFamily="34" charset="0"/>
              </a:rPr>
              <a:t>但</a:t>
            </a:r>
            <a:r>
              <a:rPr lang="zh-CN" altLang="en-US" sz="3200" dirty="0">
                <a:solidFill>
                  <a:schemeClr val="tx1">
                    <a:lumMod val="95000"/>
                    <a:lumOff val="5000"/>
                  </a:schemeClr>
                </a:solidFill>
                <a:ea typeface="汉仪大宋简" panose="02010609000101010101" pitchFamily="49" charset="-122"/>
                <a:cs typeface="Arial" panose="020B0604020202020204" pitchFamily="34" charset="0"/>
              </a:rPr>
              <a:t>是他们肯定不给你颁奖，因为他们认为你一定是</a:t>
            </a:r>
            <a:r>
              <a:rPr lang="zh-CN" altLang="en-US" sz="3200">
                <a:solidFill>
                  <a:schemeClr val="tx1">
                    <a:lumMod val="95000"/>
                    <a:lumOff val="5000"/>
                  </a:schemeClr>
                </a:solidFill>
                <a:ea typeface="汉仪大宋简" panose="02010609000101010101" pitchFamily="49" charset="-122"/>
                <a:cs typeface="Arial" panose="020B0604020202020204" pitchFamily="34" charset="0"/>
              </a:rPr>
              <a:t>作弊了。</a:t>
            </a:r>
            <a:endParaRPr lang="en-US" altLang="zh-CN" sz="3200" dirty="0">
              <a:solidFill>
                <a:schemeClr val="tx1">
                  <a:lumMod val="95000"/>
                  <a:lumOff val="5000"/>
                </a:schemeClr>
              </a:solidFill>
              <a:ea typeface="汉仪大宋简" panose="02010609000101010101" pitchFamily="49" charset="-122"/>
              <a:cs typeface="Arial" panose="020B0604020202020204" pitchFamily="34" charset="0"/>
            </a:endParaRP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5"/>
          <p:cNvSpPr>
            <a:spLocks noGrp="1"/>
          </p:cNvSpPr>
          <p:nvPr>
            <p:ph type="title"/>
          </p:nvPr>
        </p:nvSpPr>
        <p:spPr/>
        <p:txBody>
          <a:bodyPr/>
          <a:lstStyle/>
          <a:p>
            <a:pPr algn="ctr" eaLnBrk="1" hangingPunct="1"/>
            <a:r>
              <a:rPr>
                <a:solidFill>
                  <a:srgbClr val="3A3AFE"/>
                </a:solidFill>
                <a:latin typeface="微软雅黑" panose="020B0503020204020204" pitchFamily="34" charset="-122"/>
              </a:rPr>
              <a:t>偶然</a:t>
            </a:r>
            <a:r>
              <a:rPr>
                <a:latin typeface="微软雅黑" panose="020B0503020204020204" pitchFamily="34" charset="-122"/>
              </a:rPr>
              <a:t>产生蛋白质：统计学上不可能</a:t>
            </a:r>
            <a:endParaRPr lang="en-US"/>
          </a:p>
        </p:txBody>
      </p:sp>
      <p:sp>
        <p:nvSpPr>
          <p:cNvPr id="23" name="TextBox 3"/>
          <p:cNvSpPr txBox="1"/>
          <p:nvPr/>
        </p:nvSpPr>
        <p:spPr>
          <a:xfrm>
            <a:off x="214313" y="857250"/>
            <a:ext cx="8750300" cy="5940425"/>
          </a:xfrm>
          <a:prstGeom prst="rect">
            <a:avLst/>
          </a:prstGeom>
          <a:noFill/>
        </p:spPr>
        <p:txBody>
          <a:bodyPr>
            <a:spAutoFit/>
          </a:bodyPr>
          <a:lstStyle/>
          <a:p>
            <a:pPr eaLnBrk="1" fontAlgn="auto" hangingPunct="1">
              <a:spcBef>
                <a:spcPts val="0"/>
              </a:spcBef>
              <a:spcAft>
                <a:spcPts val="0"/>
              </a:spcAft>
              <a:defRPr/>
            </a:pPr>
            <a:r>
              <a:rPr lang="zh-CN" altLang="en-US" sz="3000" dirty="0">
                <a:solidFill>
                  <a:schemeClr val="tx1">
                    <a:lumMod val="95000"/>
                    <a:lumOff val="5000"/>
                  </a:schemeClr>
                </a:solidFill>
                <a:latin typeface="汉仪大宋简" panose="02010609000101010101" pitchFamily="49" charset="-122"/>
                <a:ea typeface="汉仪大宋简" panose="02010609000101010101" pitchFamily="49" charset="-122"/>
                <a:cs typeface="Arial" panose="020B0604020202020204" pitchFamily="34" charset="0"/>
              </a:rPr>
              <a:t>偶然产生一个中等蛋白质，几率都小于</a:t>
            </a:r>
            <a:r>
              <a:rPr lang="en-US" altLang="zh-CN" sz="3000" dirty="0">
                <a:solidFill>
                  <a:schemeClr val="tx1">
                    <a:lumMod val="95000"/>
                    <a:lumOff val="5000"/>
                  </a:schemeClr>
                </a:solidFill>
                <a:latin typeface="汉仪大宋简" panose="02010609000101010101" pitchFamily="49" charset="-122"/>
                <a:ea typeface="汉仪大宋简" panose="02010609000101010101" pitchFamily="49" charset="-122"/>
                <a:cs typeface="Arial" panose="020B0604020202020204" pitchFamily="34" charset="0"/>
              </a:rPr>
              <a:t>10</a:t>
            </a:r>
            <a:r>
              <a:rPr lang="en-US" altLang="zh-CN" sz="3000" baseline="30000" dirty="0">
                <a:solidFill>
                  <a:schemeClr val="tx1">
                    <a:lumMod val="95000"/>
                    <a:lumOff val="5000"/>
                  </a:schemeClr>
                </a:solidFill>
                <a:latin typeface="汉仪大宋简" panose="02010609000101010101" pitchFamily="49" charset="-122"/>
                <a:ea typeface="汉仪大宋简" panose="02010609000101010101" pitchFamily="49" charset="-122"/>
                <a:cs typeface="Arial" panose="020B0604020202020204" pitchFamily="34" charset="0"/>
              </a:rPr>
              <a:t>100</a:t>
            </a:r>
            <a:r>
              <a:rPr lang="zh-CN" altLang="en-US" sz="3000" dirty="0">
                <a:solidFill>
                  <a:schemeClr val="tx1">
                    <a:lumMod val="95000"/>
                    <a:lumOff val="5000"/>
                  </a:schemeClr>
                </a:solidFill>
                <a:latin typeface="汉仪大宋简" panose="02010609000101010101" pitchFamily="49" charset="-122"/>
                <a:ea typeface="汉仪大宋简" panose="02010609000101010101" pitchFamily="49" charset="-122"/>
                <a:cs typeface="Arial" panose="020B0604020202020204" pitchFamily="34" charset="0"/>
              </a:rPr>
              <a:t>分之一</a:t>
            </a:r>
          </a:p>
          <a:p>
            <a:pPr eaLnBrk="1" fontAlgn="auto" hangingPunct="1">
              <a:spcBef>
                <a:spcPts val="0"/>
              </a:spcBef>
              <a:spcAft>
                <a:spcPts val="0"/>
              </a:spcAft>
              <a:defRPr/>
            </a:pPr>
            <a:endParaRPr lang="zh-CN" altLang="zh-CN" sz="1000" dirty="0">
              <a:solidFill>
                <a:schemeClr val="tx1">
                  <a:lumMod val="95000"/>
                  <a:lumOff val="5000"/>
                </a:schemeClr>
              </a:solidFill>
              <a:latin typeface="汉仪大宋简" panose="02010609000101010101" pitchFamily="49" charset="-122"/>
              <a:ea typeface="汉仪大宋简" panose="02010609000101010101" pitchFamily="49" charset="-122"/>
              <a:cs typeface="Arial" panose="020B0604020202020204" pitchFamily="34" charset="0"/>
            </a:endParaRPr>
          </a:p>
          <a:p>
            <a:pPr eaLnBrk="1" fontAlgn="auto" hangingPunct="1">
              <a:spcBef>
                <a:spcPts val="0"/>
              </a:spcBef>
              <a:spcAft>
                <a:spcPts val="0"/>
              </a:spcAft>
              <a:defRPr/>
            </a:pPr>
            <a:r>
              <a:rPr lang="zh-CN" altLang="en-US" sz="3000" dirty="0">
                <a:solidFill>
                  <a:schemeClr val="tx1">
                    <a:lumMod val="95000"/>
                    <a:lumOff val="5000"/>
                  </a:schemeClr>
                </a:solidFill>
                <a:latin typeface="汉仪大宋简" panose="02010609000101010101" pitchFamily="49" charset="-122"/>
                <a:ea typeface="汉仪大宋简" panose="02010609000101010101" pitchFamily="49" charset="-122"/>
                <a:cs typeface="Arial" panose="020B0604020202020204" pitchFamily="34" charset="0"/>
              </a:rPr>
              <a:t>但对于计算几率,</a:t>
            </a:r>
            <a:r>
              <a:rPr lang="zh-CN" altLang="zh-CN" sz="3000" dirty="0">
                <a:solidFill>
                  <a:schemeClr val="tx1">
                    <a:lumMod val="95000"/>
                    <a:lumOff val="5000"/>
                  </a:schemeClr>
                </a:solidFill>
                <a:latin typeface="汉仪大宋简" panose="02010609000101010101" pitchFamily="49" charset="-122"/>
                <a:ea typeface="汉仪大宋简" panose="02010609000101010101" pitchFamily="49" charset="-122"/>
                <a:cs typeface="Arial" panose="020B0604020202020204" pitchFamily="34" charset="0"/>
              </a:rPr>
              <a:t>10</a:t>
            </a:r>
            <a:r>
              <a:rPr lang="zh-CN" altLang="zh-CN" sz="3000" baseline="30000" dirty="0">
                <a:solidFill>
                  <a:schemeClr val="tx1">
                    <a:lumMod val="95000"/>
                    <a:lumOff val="5000"/>
                  </a:schemeClr>
                </a:solidFill>
                <a:latin typeface="汉仪大宋简" panose="02010609000101010101" pitchFamily="49" charset="-122"/>
                <a:ea typeface="汉仪大宋简" panose="02010609000101010101" pitchFamily="49" charset="-122"/>
                <a:cs typeface="Arial" panose="020B0604020202020204" pitchFamily="34" charset="0"/>
              </a:rPr>
              <a:t>100</a:t>
            </a:r>
            <a:r>
              <a:rPr lang="zh-CN" altLang="en-US" sz="3000" dirty="0">
                <a:solidFill>
                  <a:schemeClr val="tx1">
                    <a:lumMod val="95000"/>
                    <a:lumOff val="5000"/>
                  </a:schemeClr>
                </a:solidFill>
                <a:latin typeface="汉仪大宋简" panose="02010609000101010101" pitchFamily="49" charset="-122"/>
                <a:ea typeface="汉仪大宋简" panose="02010609000101010101" pitchFamily="49" charset="-122"/>
                <a:cs typeface="Arial" panose="020B0604020202020204" pitchFamily="34" charset="0"/>
              </a:rPr>
              <a:t>分之一通常定义为</a:t>
            </a:r>
            <a:r>
              <a:rPr lang="zh-CN" altLang="zh-CN" sz="3000" dirty="0">
                <a:solidFill>
                  <a:schemeClr val="tx1">
                    <a:lumMod val="95000"/>
                    <a:lumOff val="5000"/>
                  </a:schemeClr>
                </a:solidFill>
                <a:latin typeface="汉仪大宋简" panose="02010609000101010101" pitchFamily="49" charset="-122"/>
                <a:ea typeface="汉仪大宋简" panose="02010609000101010101" pitchFamily="49" charset="-122"/>
                <a:cs typeface="Arial" panose="020B0604020202020204" pitchFamily="34" charset="0"/>
              </a:rPr>
              <a:t>“</a:t>
            </a:r>
            <a:r>
              <a:rPr lang="zh-CN" altLang="en-US" sz="3000" dirty="0">
                <a:solidFill>
                  <a:schemeClr val="tx1">
                    <a:lumMod val="95000"/>
                    <a:lumOff val="5000"/>
                  </a:schemeClr>
                </a:solidFill>
                <a:latin typeface="汉仪大宋简" panose="02010609000101010101" pitchFamily="49" charset="-122"/>
                <a:ea typeface="汉仪大宋简" panose="02010609000101010101" pitchFamily="49" charset="-122"/>
                <a:cs typeface="Arial" panose="020B0604020202020204" pitchFamily="34" charset="0"/>
              </a:rPr>
              <a:t>不可能</a:t>
            </a:r>
            <a:r>
              <a:rPr lang="zh-CN" altLang="zh-CN" sz="3000" dirty="0">
                <a:solidFill>
                  <a:schemeClr val="tx1">
                    <a:lumMod val="95000"/>
                    <a:lumOff val="5000"/>
                  </a:schemeClr>
                </a:solidFill>
                <a:latin typeface="汉仪大宋简" panose="02010609000101010101" pitchFamily="49" charset="-122"/>
                <a:ea typeface="汉仪大宋简" panose="02010609000101010101" pitchFamily="49" charset="-122"/>
                <a:cs typeface="Arial" panose="020B0604020202020204" pitchFamily="34" charset="0"/>
              </a:rPr>
              <a:t>”，</a:t>
            </a:r>
            <a:r>
              <a:rPr lang="zh-CN" altLang="en-US" sz="3000" dirty="0">
                <a:solidFill>
                  <a:schemeClr val="tx1">
                    <a:lumMod val="95000"/>
                    <a:lumOff val="5000"/>
                  </a:schemeClr>
                </a:solidFill>
                <a:latin typeface="汉仪大宋简" panose="02010609000101010101" pitchFamily="49" charset="-122"/>
                <a:ea typeface="汉仪大宋简" panose="02010609000101010101" pitchFamily="49" charset="-122"/>
                <a:cs typeface="Arial" panose="020B0604020202020204" pitchFamily="34" charset="0"/>
              </a:rPr>
              <a:t>即：在(猜想的！)</a:t>
            </a:r>
            <a:r>
              <a:rPr lang="en-US" altLang="zh-CN" sz="30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30</a:t>
            </a:r>
            <a:r>
              <a:rPr lang="zh-CN" altLang="en-US" sz="30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0亿年</a:t>
            </a:r>
            <a:r>
              <a:rPr lang="zh-CN" altLang="en-US" sz="3000" dirty="0">
                <a:solidFill>
                  <a:schemeClr val="tx1">
                    <a:lumMod val="95000"/>
                    <a:lumOff val="5000"/>
                  </a:schemeClr>
                </a:solidFill>
                <a:latin typeface="汉仪大宋简" panose="02010609000101010101" pitchFamily="49" charset="-122"/>
                <a:ea typeface="汉仪大宋简" panose="02010609000101010101" pitchFamily="49" charset="-122"/>
                <a:cs typeface="Arial" panose="020B0604020202020204" pitchFamily="34" charset="0"/>
              </a:rPr>
              <a:t>的宇宙历史中</a:t>
            </a:r>
            <a:r>
              <a:rPr lang="zh-CN" altLang="en-US" sz="30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从未</a:t>
            </a:r>
            <a:r>
              <a:rPr lang="zh-CN" altLang="en-US" sz="3000" dirty="0">
                <a:solidFill>
                  <a:schemeClr val="tx1">
                    <a:lumMod val="95000"/>
                    <a:lumOff val="5000"/>
                  </a:schemeClr>
                </a:solidFill>
                <a:latin typeface="汉仪大宋简" panose="02010609000101010101" pitchFamily="49" charset="-122"/>
                <a:ea typeface="汉仪大宋简" panose="02010609000101010101" pitchFamily="49" charset="-122"/>
                <a:cs typeface="Arial" panose="020B0604020202020204" pitchFamily="34" charset="0"/>
              </a:rPr>
              <a:t>看过一次。</a:t>
            </a:r>
            <a:endParaRPr lang="en-US" altLang="zh-CN" sz="3000" dirty="0">
              <a:solidFill>
                <a:schemeClr val="tx1">
                  <a:lumMod val="95000"/>
                  <a:lumOff val="5000"/>
                </a:schemeClr>
              </a:solidFill>
              <a:latin typeface="汉仪大宋简" panose="02010609000101010101" pitchFamily="49" charset="-122"/>
              <a:ea typeface="汉仪大宋简" panose="02010609000101010101" pitchFamily="49" charset="-122"/>
              <a:cs typeface="Arial" panose="020B0604020202020204" pitchFamily="34" charset="0"/>
            </a:endParaRPr>
          </a:p>
          <a:p>
            <a:pPr eaLnBrk="1" fontAlgn="auto" hangingPunct="1">
              <a:spcBef>
                <a:spcPts val="0"/>
              </a:spcBef>
              <a:spcAft>
                <a:spcPts val="0"/>
              </a:spcAft>
              <a:defRPr/>
            </a:pPr>
            <a:endParaRPr lang="en-US" altLang="zh-CN" sz="1000" dirty="0">
              <a:solidFill>
                <a:schemeClr val="tx1">
                  <a:lumMod val="95000"/>
                  <a:lumOff val="5000"/>
                </a:schemeClr>
              </a:solidFill>
              <a:latin typeface="汉仪大宋简" panose="02010609000101010101" pitchFamily="49" charset="-122"/>
              <a:ea typeface="汉仪大宋简" panose="02010609000101010101" pitchFamily="49" charset="-122"/>
              <a:cs typeface="Arial" panose="020B0604020202020204" pitchFamily="34" charset="0"/>
            </a:endParaRPr>
          </a:p>
          <a:p>
            <a:pPr eaLnBrk="1" fontAlgn="auto" hangingPunct="1">
              <a:spcBef>
                <a:spcPts val="0"/>
              </a:spcBef>
              <a:spcAft>
                <a:spcPts val="0"/>
              </a:spcAft>
              <a:defRPr/>
            </a:pPr>
            <a:r>
              <a:rPr lang="zh-CN" altLang="en-US" sz="3000" dirty="0">
                <a:solidFill>
                  <a:schemeClr val="tx1">
                    <a:lumMod val="95000"/>
                    <a:lumOff val="5000"/>
                  </a:schemeClr>
                </a:solidFill>
                <a:latin typeface="汉仪大宋简" panose="02010609000101010101" pitchFamily="49" charset="-122"/>
                <a:ea typeface="汉仪大宋简" panose="02010609000101010101" pitchFamily="49" charset="-122"/>
                <a:cs typeface="Arial" panose="020B0604020202020204" pitchFamily="34" charset="0"/>
              </a:rPr>
              <a:t>帮助你明白：</a:t>
            </a:r>
            <a:endParaRPr lang="en-US" altLang="zh-CN" sz="3000" dirty="0">
              <a:solidFill>
                <a:schemeClr val="tx1">
                  <a:lumMod val="95000"/>
                  <a:lumOff val="5000"/>
                </a:schemeClr>
              </a:solidFill>
              <a:latin typeface="汉仪大宋简" panose="02010609000101010101" pitchFamily="49" charset="-122"/>
              <a:ea typeface="汉仪大宋简" panose="02010609000101010101" pitchFamily="49" charset="-122"/>
              <a:cs typeface="Arial" panose="020B0604020202020204" pitchFamily="34" charset="0"/>
            </a:endParaRPr>
          </a:p>
          <a:p>
            <a:pPr marL="457200" indent="-288290" eaLnBrk="1" fontAlgn="auto" hangingPunct="1">
              <a:spcBef>
                <a:spcPts val="0"/>
              </a:spcBef>
              <a:spcAft>
                <a:spcPts val="0"/>
              </a:spcAft>
              <a:buFont typeface="Arial" panose="020B0604020202020204" pitchFamily="34" charset="0"/>
              <a:buChar char="•"/>
              <a:defRPr/>
            </a:pPr>
            <a:r>
              <a:rPr lang="zh-CN" altLang="en-US" sz="3000" dirty="0">
                <a:solidFill>
                  <a:schemeClr val="tx1">
                    <a:lumMod val="95000"/>
                    <a:lumOff val="5000"/>
                  </a:schemeClr>
                </a:solidFill>
                <a:latin typeface="汉仪大宋简" panose="02010609000101010101" pitchFamily="49" charset="-122"/>
                <a:ea typeface="汉仪大宋简" panose="02010609000101010101" pitchFamily="49" charset="-122"/>
                <a:cs typeface="Arial" panose="020B0604020202020204" pitchFamily="34" charset="0"/>
              </a:rPr>
              <a:t>已知的宇宙有</a:t>
            </a:r>
            <a:r>
              <a:rPr lang="en-US" altLang="zh-CN" sz="3000" dirty="0">
                <a:solidFill>
                  <a:schemeClr val="tx1">
                    <a:lumMod val="95000"/>
                    <a:lumOff val="5000"/>
                  </a:schemeClr>
                </a:solidFill>
                <a:latin typeface="汉仪大宋简" panose="02010609000101010101" pitchFamily="49" charset="-122"/>
                <a:ea typeface="汉仪大宋简" panose="02010609000101010101" pitchFamily="49" charset="-122"/>
                <a:cs typeface="Arial" panose="020B0604020202020204" pitchFamily="34" charset="0"/>
              </a:rPr>
              <a:t>10</a:t>
            </a:r>
            <a:r>
              <a:rPr lang="en-US" altLang="zh-CN" sz="3000" baseline="30000" dirty="0">
                <a:solidFill>
                  <a:schemeClr val="tx1">
                    <a:lumMod val="95000"/>
                    <a:lumOff val="5000"/>
                  </a:schemeClr>
                </a:solidFill>
                <a:latin typeface="汉仪大宋简" panose="02010609000101010101" pitchFamily="49" charset="-122"/>
                <a:ea typeface="汉仪大宋简" panose="02010609000101010101" pitchFamily="49" charset="-122"/>
                <a:cs typeface="Arial" panose="020B0604020202020204" pitchFamily="34" charset="0"/>
              </a:rPr>
              <a:t>80 </a:t>
            </a:r>
            <a:r>
              <a:rPr lang="zh-CN" altLang="en-US" sz="3000" dirty="0">
                <a:solidFill>
                  <a:schemeClr val="tx1">
                    <a:lumMod val="95000"/>
                    <a:lumOff val="5000"/>
                  </a:schemeClr>
                </a:solidFill>
                <a:latin typeface="汉仪大宋简" panose="02010609000101010101" pitchFamily="49" charset="-122"/>
                <a:ea typeface="汉仪大宋简" panose="02010609000101010101" pitchFamily="49" charset="-122"/>
                <a:cs typeface="Arial" panose="020B0604020202020204" pitchFamily="34" charset="0"/>
              </a:rPr>
              <a:t>个原子</a:t>
            </a:r>
            <a:endParaRPr lang="en-US" altLang="zh-CN" sz="3000" dirty="0">
              <a:solidFill>
                <a:schemeClr val="tx1">
                  <a:lumMod val="95000"/>
                  <a:lumOff val="5000"/>
                </a:schemeClr>
              </a:solidFill>
              <a:latin typeface="汉仪大宋简" panose="02010609000101010101" pitchFamily="49" charset="-122"/>
              <a:ea typeface="汉仪大宋简" panose="02010609000101010101" pitchFamily="49" charset="-122"/>
              <a:cs typeface="Arial" panose="020B0604020202020204" pitchFamily="34" charset="0"/>
            </a:endParaRPr>
          </a:p>
          <a:p>
            <a:pPr marL="457200" indent="-288290" eaLnBrk="1" fontAlgn="auto" hangingPunct="1">
              <a:spcBef>
                <a:spcPts val="0"/>
              </a:spcBef>
              <a:spcAft>
                <a:spcPts val="0"/>
              </a:spcAft>
              <a:buFont typeface="Arial" panose="020B0604020202020204" pitchFamily="34" charset="0"/>
              <a:buChar char="•"/>
              <a:defRPr/>
            </a:pPr>
            <a:r>
              <a:rPr lang="zh-CN" altLang="en-US" sz="3000" dirty="0">
                <a:solidFill>
                  <a:schemeClr val="tx1">
                    <a:lumMod val="95000"/>
                    <a:lumOff val="5000"/>
                  </a:schemeClr>
                </a:solidFill>
                <a:latin typeface="汉仪大宋简" panose="02010609000101010101" pitchFamily="49" charset="-122"/>
                <a:ea typeface="汉仪大宋简" panose="02010609000101010101" pitchFamily="49" charset="-122"/>
                <a:cs typeface="Arial" panose="020B0604020202020204" pitchFamily="34" charset="0"/>
              </a:rPr>
              <a:t>假设这个宇宙中的每一个原子都是一个氨基酸</a:t>
            </a:r>
            <a:endParaRPr lang="en-US" altLang="zh-CN" sz="3000" dirty="0">
              <a:solidFill>
                <a:schemeClr val="tx1">
                  <a:lumMod val="95000"/>
                  <a:lumOff val="5000"/>
                </a:schemeClr>
              </a:solidFill>
              <a:latin typeface="汉仪大宋简" panose="02010609000101010101" pitchFamily="49" charset="-122"/>
              <a:ea typeface="汉仪大宋简" panose="02010609000101010101" pitchFamily="49" charset="-122"/>
              <a:cs typeface="Arial" panose="020B0604020202020204" pitchFamily="34" charset="0"/>
            </a:endParaRPr>
          </a:p>
          <a:p>
            <a:pPr marL="457200" indent="-288290" eaLnBrk="1" fontAlgn="auto" hangingPunct="1">
              <a:spcBef>
                <a:spcPts val="0"/>
              </a:spcBef>
              <a:spcAft>
                <a:spcPts val="0"/>
              </a:spcAft>
              <a:buFont typeface="Arial" panose="020B0604020202020204" pitchFamily="34" charset="0"/>
              <a:buChar char="•"/>
              <a:defRPr/>
            </a:pPr>
            <a:r>
              <a:rPr lang="zh-CN" altLang="en-US" sz="3000" dirty="0">
                <a:solidFill>
                  <a:schemeClr val="tx1">
                    <a:lumMod val="95000"/>
                    <a:lumOff val="5000"/>
                  </a:schemeClr>
                </a:solidFill>
                <a:latin typeface="汉仪大宋简" panose="02010609000101010101" pitchFamily="49" charset="-122"/>
                <a:ea typeface="汉仪大宋简" panose="02010609000101010101" pitchFamily="49" charset="-122"/>
                <a:cs typeface="Arial" panose="020B0604020202020204" pitchFamily="34" charset="0"/>
              </a:rPr>
              <a:t>假设你每秒将它们打散重组一次，持续</a:t>
            </a:r>
            <a:r>
              <a:rPr lang="en-US" altLang="zh-CN" sz="3000" dirty="0">
                <a:solidFill>
                  <a:schemeClr val="tx1">
                    <a:lumMod val="95000"/>
                    <a:lumOff val="5000"/>
                  </a:schemeClr>
                </a:solidFill>
                <a:latin typeface="汉仪大宋简" panose="02010609000101010101" pitchFamily="49" charset="-122"/>
                <a:ea typeface="汉仪大宋简" panose="02010609000101010101" pitchFamily="49" charset="-122"/>
                <a:cs typeface="Arial" panose="020B0604020202020204" pitchFamily="34" charset="0"/>
              </a:rPr>
              <a:t>300</a:t>
            </a:r>
            <a:r>
              <a:rPr lang="zh-CN" altLang="en-US" sz="3000" dirty="0">
                <a:solidFill>
                  <a:schemeClr val="tx1">
                    <a:lumMod val="95000"/>
                    <a:lumOff val="5000"/>
                  </a:schemeClr>
                </a:solidFill>
                <a:latin typeface="汉仪大宋简" panose="02010609000101010101" pitchFamily="49" charset="-122"/>
                <a:ea typeface="汉仪大宋简" panose="02010609000101010101" pitchFamily="49" charset="-122"/>
                <a:cs typeface="Arial" panose="020B0604020202020204" pitchFamily="34" charset="0"/>
              </a:rPr>
              <a:t>亿年</a:t>
            </a:r>
            <a:endParaRPr lang="en-US" altLang="zh-CN" sz="3000" dirty="0">
              <a:solidFill>
                <a:schemeClr val="tx1">
                  <a:lumMod val="95000"/>
                  <a:lumOff val="5000"/>
                </a:schemeClr>
              </a:solidFill>
              <a:latin typeface="汉仪大宋简" panose="02010609000101010101" pitchFamily="49" charset="-122"/>
              <a:ea typeface="汉仪大宋简" panose="02010609000101010101" pitchFamily="49" charset="-122"/>
              <a:cs typeface="Arial" panose="020B0604020202020204" pitchFamily="34" charset="0"/>
            </a:endParaRPr>
          </a:p>
          <a:p>
            <a:pPr marL="457200" indent="-288290" eaLnBrk="1" fontAlgn="auto" hangingPunct="1">
              <a:spcBef>
                <a:spcPts val="0"/>
              </a:spcBef>
              <a:spcAft>
                <a:spcPts val="0"/>
              </a:spcAft>
              <a:buFont typeface="Arial" panose="020B0604020202020204" pitchFamily="34" charset="0"/>
              <a:buChar char="•"/>
              <a:defRPr/>
            </a:pPr>
            <a:r>
              <a:rPr lang="zh-CN" altLang="en-US" sz="3000" dirty="0">
                <a:solidFill>
                  <a:schemeClr val="tx1">
                    <a:lumMod val="95000"/>
                    <a:lumOff val="5000"/>
                  </a:schemeClr>
                </a:solidFill>
                <a:latin typeface="汉仪大宋简" panose="02010609000101010101" pitchFamily="49" charset="-122"/>
                <a:ea typeface="汉仪大宋简" panose="02010609000101010101" pitchFamily="49" charset="-122"/>
                <a:cs typeface="Arial" panose="020B0604020202020204" pitchFamily="34" charset="0"/>
              </a:rPr>
              <a:t>只有</a:t>
            </a:r>
            <a:r>
              <a:rPr lang="en-US" altLang="zh-CN" sz="3000" dirty="0">
                <a:solidFill>
                  <a:schemeClr val="tx1">
                    <a:lumMod val="95000"/>
                    <a:lumOff val="5000"/>
                  </a:schemeClr>
                </a:solidFill>
                <a:latin typeface="汉仪大宋简" panose="02010609000101010101" pitchFamily="49" charset="-122"/>
                <a:ea typeface="汉仪大宋简" panose="02010609000101010101" pitchFamily="49" charset="-122"/>
                <a:cs typeface="Arial" panose="020B0604020202020204" pitchFamily="34" charset="0"/>
              </a:rPr>
              <a:t>10</a:t>
            </a:r>
            <a:r>
              <a:rPr lang="en-US" altLang="zh-CN" sz="3000" baseline="30000" dirty="0">
                <a:solidFill>
                  <a:schemeClr val="tx1">
                    <a:lumMod val="95000"/>
                    <a:lumOff val="5000"/>
                  </a:schemeClr>
                </a:solidFill>
                <a:latin typeface="汉仪大宋简" panose="02010609000101010101" pitchFamily="49" charset="-122"/>
                <a:ea typeface="汉仪大宋简" panose="02010609000101010101" pitchFamily="49" charset="-122"/>
                <a:cs typeface="Arial" panose="020B0604020202020204" pitchFamily="34" charset="0"/>
              </a:rPr>
              <a:t>96</a:t>
            </a:r>
            <a:r>
              <a:rPr lang="zh-CN" altLang="en-US" sz="3000" dirty="0">
                <a:solidFill>
                  <a:schemeClr val="tx1">
                    <a:lumMod val="95000"/>
                    <a:lumOff val="5000"/>
                  </a:schemeClr>
                </a:solidFill>
                <a:latin typeface="汉仪大宋简" panose="02010609000101010101" pitchFamily="49" charset="-122"/>
                <a:ea typeface="汉仪大宋简" panose="02010609000101010101" pitchFamily="49" charset="-122"/>
                <a:cs typeface="Arial" panose="020B0604020202020204" pitchFamily="34" charset="0"/>
              </a:rPr>
              <a:t>机会达到</a:t>
            </a:r>
            <a:r>
              <a:rPr lang="en-US" altLang="zh-CN" sz="3000" dirty="0">
                <a:solidFill>
                  <a:schemeClr val="tx1">
                    <a:lumMod val="95000"/>
                    <a:lumOff val="5000"/>
                  </a:schemeClr>
                </a:solidFill>
                <a:latin typeface="汉仪大宋简" panose="02010609000101010101" pitchFamily="49" charset="-122"/>
                <a:ea typeface="汉仪大宋简" panose="02010609000101010101" pitchFamily="49" charset="-122"/>
                <a:cs typeface="Arial" panose="020B0604020202020204" pitchFamily="34" charset="0"/>
              </a:rPr>
              <a:t>10</a:t>
            </a:r>
            <a:r>
              <a:rPr lang="en-US" altLang="zh-CN" sz="3000" baseline="30000" dirty="0">
                <a:solidFill>
                  <a:schemeClr val="tx1">
                    <a:lumMod val="95000"/>
                    <a:lumOff val="5000"/>
                  </a:schemeClr>
                </a:solidFill>
                <a:latin typeface="汉仪大宋简" panose="02010609000101010101" pitchFamily="49" charset="-122"/>
                <a:ea typeface="汉仪大宋简" panose="02010609000101010101" pitchFamily="49" charset="-122"/>
                <a:cs typeface="Arial" panose="020B0604020202020204" pitchFamily="34" charset="0"/>
              </a:rPr>
              <a:t>209</a:t>
            </a:r>
            <a:r>
              <a:rPr lang="zh-CN" altLang="en-US" sz="3000" dirty="0">
                <a:solidFill>
                  <a:schemeClr val="tx1">
                    <a:lumMod val="95000"/>
                    <a:lumOff val="5000"/>
                  </a:schemeClr>
                </a:solidFill>
                <a:latin typeface="汉仪大宋简" panose="02010609000101010101" pitchFamily="49" charset="-122"/>
                <a:ea typeface="汉仪大宋简" panose="02010609000101010101" pitchFamily="49" charset="-122"/>
                <a:cs typeface="Arial" panose="020B0604020202020204" pitchFamily="34" charset="0"/>
              </a:rPr>
              <a:t>可能性，等于</a:t>
            </a:r>
            <a:r>
              <a:rPr lang="en-US" altLang="zh-CN" sz="3000" dirty="0">
                <a:solidFill>
                  <a:schemeClr val="tx1">
                    <a:lumMod val="95000"/>
                    <a:lumOff val="5000"/>
                  </a:schemeClr>
                </a:solidFill>
                <a:latin typeface="汉仪大宋简" panose="02010609000101010101" pitchFamily="49" charset="-122"/>
                <a:ea typeface="汉仪大宋简" panose="02010609000101010101" pitchFamily="49" charset="-122"/>
                <a:cs typeface="Arial" panose="020B0604020202020204" pitchFamily="34" charset="0"/>
              </a:rPr>
              <a:t>10</a:t>
            </a:r>
            <a:r>
              <a:rPr lang="en-US" altLang="zh-CN" sz="3000" baseline="30000" dirty="0">
                <a:solidFill>
                  <a:schemeClr val="tx1">
                    <a:lumMod val="95000"/>
                    <a:lumOff val="5000"/>
                  </a:schemeClr>
                </a:solidFill>
                <a:latin typeface="汉仪大宋简" panose="02010609000101010101" pitchFamily="49" charset="-122"/>
                <a:ea typeface="汉仪大宋简" panose="02010609000101010101" pitchFamily="49" charset="-122"/>
                <a:cs typeface="Arial" panose="020B0604020202020204" pitchFamily="34" charset="0"/>
              </a:rPr>
              <a:t>113</a:t>
            </a:r>
            <a:r>
              <a:rPr lang="zh-CN" altLang="en-US" sz="3000" dirty="0">
                <a:solidFill>
                  <a:schemeClr val="tx1">
                    <a:lumMod val="95000"/>
                    <a:lumOff val="5000"/>
                  </a:schemeClr>
                </a:solidFill>
                <a:latin typeface="汉仪大宋简" panose="02010609000101010101" pitchFamily="49" charset="-122"/>
                <a:ea typeface="汉仪大宋简" panose="02010609000101010101" pitchFamily="49" charset="-122"/>
                <a:cs typeface="Arial" panose="020B0604020202020204" pitchFamily="34" charset="0"/>
              </a:rPr>
              <a:t> 分之一</a:t>
            </a:r>
            <a:endParaRPr lang="en-US" altLang="zh-CN" sz="3000" dirty="0">
              <a:solidFill>
                <a:schemeClr val="tx1">
                  <a:lumMod val="95000"/>
                  <a:lumOff val="5000"/>
                </a:schemeClr>
              </a:solidFill>
              <a:latin typeface="汉仪大宋简" panose="02010609000101010101" pitchFamily="49" charset="-122"/>
              <a:ea typeface="汉仪大宋简" panose="02010609000101010101" pitchFamily="49" charset="-122"/>
              <a:cs typeface="Arial" panose="020B0604020202020204" pitchFamily="34" charset="0"/>
            </a:endParaRPr>
          </a:p>
          <a:p>
            <a:pPr marL="457200" indent="-288290" eaLnBrk="1" fontAlgn="auto" hangingPunct="1">
              <a:spcBef>
                <a:spcPts val="0"/>
              </a:spcBef>
              <a:spcAft>
                <a:spcPts val="0"/>
              </a:spcAft>
              <a:buFont typeface="Arial" panose="020B0604020202020204" pitchFamily="34" charset="0"/>
              <a:buChar char="•"/>
              <a:defRPr/>
            </a:pPr>
            <a:r>
              <a:rPr lang="zh-CN" altLang="en-US" sz="3000" dirty="0">
                <a:solidFill>
                  <a:schemeClr val="tx1">
                    <a:lumMod val="95000"/>
                    <a:lumOff val="5000"/>
                  </a:schemeClr>
                </a:solidFill>
                <a:latin typeface="汉仪大宋简" panose="02010609000101010101" pitchFamily="49" charset="-122"/>
                <a:ea typeface="汉仪大宋简" panose="02010609000101010101" pitchFamily="49" charset="-122"/>
                <a:cs typeface="Arial" panose="020B0604020202020204" pitchFamily="34" charset="0"/>
              </a:rPr>
              <a:t>依然无法构成一个含有</a:t>
            </a:r>
            <a:r>
              <a:rPr lang="en-US" altLang="zh-CN" sz="3000" dirty="0">
                <a:solidFill>
                  <a:schemeClr val="tx1">
                    <a:lumMod val="95000"/>
                    <a:lumOff val="5000"/>
                  </a:schemeClr>
                </a:solidFill>
                <a:latin typeface="汉仪大宋简" panose="02010609000101010101" pitchFamily="49" charset="-122"/>
                <a:ea typeface="汉仪大宋简" panose="02010609000101010101" pitchFamily="49" charset="-122"/>
                <a:cs typeface="Arial" panose="020B0604020202020204" pitchFamily="34" charset="0"/>
              </a:rPr>
              <a:t>400</a:t>
            </a:r>
            <a:r>
              <a:rPr lang="zh-CN" altLang="en-US" sz="3000" dirty="0">
                <a:solidFill>
                  <a:schemeClr val="tx1">
                    <a:lumMod val="95000"/>
                    <a:lumOff val="5000"/>
                  </a:schemeClr>
                </a:solidFill>
                <a:latin typeface="汉仪大宋简" panose="02010609000101010101" pitchFamily="49" charset="-122"/>
                <a:ea typeface="汉仪大宋简" panose="02010609000101010101" pitchFamily="49" charset="-122"/>
                <a:cs typeface="Arial" panose="020B0604020202020204" pitchFamily="34" charset="0"/>
              </a:rPr>
              <a:t>个氨基酸、具备特定功能的蛋白质！</a:t>
            </a:r>
            <a:endParaRPr lang="en-US" altLang="zh-CN" sz="3000" dirty="0">
              <a:solidFill>
                <a:schemeClr val="tx1">
                  <a:lumMod val="95000"/>
                  <a:lumOff val="5000"/>
                </a:schemeClr>
              </a:solidFill>
              <a:latin typeface="汉仪大宋简" panose="02010609000101010101" pitchFamily="49" charset="-122"/>
              <a:ea typeface="汉仪大宋简" panose="02010609000101010101" pitchFamily="49" charset="-122"/>
              <a:cs typeface="Arial" panose="020B0604020202020204"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50" descr="https://www.greatmining.com/images/four.gif"/>
          <p:cNvPicPr>
            <a:picLocks noChangeAspect="1" noChangeArrowheads="1"/>
          </p:cNvPicPr>
          <p:nvPr/>
        </p:nvPicPr>
        <p:blipFill>
          <a:blip r:embed="rId3">
            <a:extLst>
              <a:ext uri="{28A0092B-C50C-407E-A947-70E740481C1C}">
                <a14:useLocalDpi xmlns:a14="http://schemas.microsoft.com/office/drawing/2010/main" val="0"/>
              </a:ext>
            </a:extLst>
          </a:blip>
          <a:srcRect l="15315" r="54054"/>
          <a:stretch>
            <a:fillRect/>
          </a:stretch>
        </p:blipFill>
        <p:spPr bwMode="auto">
          <a:xfrm>
            <a:off x="142875" y="3200400"/>
            <a:ext cx="1571625" cy="21574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2883" name="Picture 48" descr="Image result for image: steel ingots"/>
          <p:cNvPicPr>
            <a:picLocks noChangeAspect="1" noChangeArrowheads="1"/>
          </p:cNvPicPr>
          <p:nvPr/>
        </p:nvPicPr>
        <p:blipFill>
          <a:blip r:embed="rId4">
            <a:extLst>
              <a:ext uri="{28A0092B-C50C-407E-A947-70E740481C1C}">
                <a14:useLocalDpi xmlns:a14="http://schemas.microsoft.com/office/drawing/2010/main" val="0"/>
              </a:ext>
            </a:extLst>
          </a:blip>
          <a:srcRect r="53535"/>
          <a:stretch>
            <a:fillRect/>
          </a:stretch>
        </p:blipFill>
        <p:spPr bwMode="auto">
          <a:xfrm>
            <a:off x="1928813" y="3214688"/>
            <a:ext cx="1503362" cy="21574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2884" name="Picture 24" descr="u=1810757949,1443906184&amp;fm=72"/>
          <p:cNvPicPr>
            <a:picLocks noChangeAspect="1" noChangeArrowheads="1"/>
          </p:cNvPicPr>
          <p:nvPr/>
        </p:nvPicPr>
        <p:blipFill>
          <a:blip r:embed="rId5">
            <a:extLst>
              <a:ext uri="{28A0092B-C50C-407E-A947-70E740481C1C}">
                <a14:useLocalDpi xmlns:a14="http://schemas.microsoft.com/office/drawing/2010/main" val="0"/>
              </a:ext>
            </a:extLst>
          </a:blip>
          <a:srcRect l="11235" r="26469"/>
          <a:stretch>
            <a:fillRect/>
          </a:stretch>
        </p:blipFill>
        <p:spPr bwMode="auto">
          <a:xfrm>
            <a:off x="3706813" y="3213100"/>
            <a:ext cx="1651000" cy="2159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2885" name="Picture 28" descr="u=245153502,2349447994&amp;fm=26&amp;gp=0"/>
          <p:cNvPicPr>
            <a:picLocks noChangeAspect="1" noChangeArrowheads="1"/>
          </p:cNvPicPr>
          <p:nvPr/>
        </p:nvPicPr>
        <p:blipFill>
          <a:blip r:embed="rId6">
            <a:extLst>
              <a:ext uri="{28A0092B-C50C-407E-A947-70E740481C1C}">
                <a14:useLocalDpi xmlns:a14="http://schemas.microsoft.com/office/drawing/2010/main" val="0"/>
              </a:ext>
            </a:extLst>
          </a:blip>
          <a:srcRect l="6047" r="24654" b="6274"/>
          <a:stretch>
            <a:fillRect/>
          </a:stretch>
        </p:blipFill>
        <p:spPr bwMode="auto">
          <a:xfrm>
            <a:off x="7334250" y="3213100"/>
            <a:ext cx="1595438" cy="2159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2886" name="Picture 46" descr="电脑配件"/>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22925" y="3213100"/>
            <a:ext cx="1377950" cy="21621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2887" name="Title 5"/>
          <p:cNvSpPr>
            <a:spLocks noGrp="1"/>
          </p:cNvSpPr>
          <p:nvPr>
            <p:ph type="title" idx="4294967295"/>
          </p:nvPr>
        </p:nvSpPr>
        <p:spPr/>
        <p:txBody>
          <a:bodyPr/>
          <a:lstStyle/>
          <a:p>
            <a:pPr algn="ctr" eaLnBrk="1" hangingPunct="1"/>
            <a:r>
              <a:rPr>
                <a:latin typeface="微软雅黑" panose="020B0503020204020204" pitchFamily="34" charset="-122"/>
              </a:rPr>
              <a:t>生命起源：进化学说</a:t>
            </a:r>
            <a:endParaRPr lang="en-US"/>
          </a:p>
        </p:txBody>
      </p:sp>
      <p:sp>
        <p:nvSpPr>
          <p:cNvPr id="122889" name="AutoShape 30"/>
          <p:cNvSpPr>
            <a:spLocks noChangeArrowheads="1"/>
          </p:cNvSpPr>
          <p:nvPr/>
        </p:nvSpPr>
        <p:spPr bwMode="auto">
          <a:xfrm>
            <a:off x="1568450" y="3857625"/>
            <a:ext cx="431800" cy="863600"/>
          </a:xfrm>
          <a:prstGeom prst="notchedRightArrow">
            <a:avLst>
              <a:gd name="adj1" fmla="val 47056"/>
              <a:gd name="adj2" fmla="val 50736"/>
            </a:avLst>
          </a:prstGeom>
          <a:solidFill>
            <a:srgbClr val="00FF00"/>
          </a:solidFill>
          <a:ln w="9525">
            <a:solidFill>
              <a:schemeClr val="tx1"/>
            </a:solidFill>
            <a:miter lim="800000"/>
          </a:ln>
        </p:spPr>
        <p:txBody>
          <a:bodyPr wrap="none" anchor="ctr"/>
          <a:lstStyle>
            <a:lvl1pPr>
              <a:lnSpc>
                <a:spcPct val="90000"/>
              </a:lnSpc>
              <a:spcBef>
                <a:spcPts val="1000"/>
              </a:spcBef>
              <a:buFont typeface="Arial" panose="020B0604020202020204" pitchFamily="34" charset="0"/>
              <a:buChar char="•"/>
              <a:defRPr sz="3600">
                <a:solidFill>
                  <a:schemeClr val="tx1"/>
                </a:solidFill>
                <a:latin typeface="Arial" panose="020B0604020202020204" pitchFamily="34" charset="0"/>
                <a:ea typeface="汉仪大宋简"/>
                <a:cs typeface="Arial" panose="020B0604020202020204" pitchFamily="34" charset="0"/>
              </a:defRPr>
            </a:lvl1pPr>
            <a:lvl2pPr marL="742950" indent="-28575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2pPr>
            <a:lvl3pPr marL="11430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3pPr>
            <a:lvl4pPr marL="16002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4pPr>
            <a:lvl5pPr marL="20574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5pPr>
            <a:lvl6pPr marL="25146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6pPr>
            <a:lvl7pPr marL="29718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7pPr>
            <a:lvl8pPr marL="34290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8pPr>
            <a:lvl9pPr marL="38862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9pPr>
          </a:lstStyle>
          <a:p>
            <a:pPr eaLnBrk="1" hangingPunct="1">
              <a:lnSpc>
                <a:spcPct val="100000"/>
              </a:lnSpc>
              <a:spcBef>
                <a:spcPct val="0"/>
              </a:spcBef>
              <a:buFontTx/>
              <a:buNone/>
            </a:pPr>
            <a:endParaRPr lang="en-US" altLang="zh-CN" sz="1800">
              <a:latin typeface="Calibri" panose="020F0502020204030204" pitchFamily="34" charset="0"/>
              <a:ea typeface="宋体" panose="02010600030101010101" pitchFamily="2" charset="-122"/>
            </a:endParaRPr>
          </a:p>
        </p:txBody>
      </p:sp>
      <p:sp>
        <p:nvSpPr>
          <p:cNvPr id="122890" name="AutoShape 31"/>
          <p:cNvSpPr>
            <a:spLocks noChangeArrowheads="1"/>
          </p:cNvSpPr>
          <p:nvPr/>
        </p:nvSpPr>
        <p:spPr bwMode="auto">
          <a:xfrm>
            <a:off x="3348038" y="3857625"/>
            <a:ext cx="431800" cy="863600"/>
          </a:xfrm>
          <a:prstGeom prst="notchedRightArrow">
            <a:avLst>
              <a:gd name="adj1" fmla="val 47056"/>
              <a:gd name="adj2" fmla="val 50736"/>
            </a:avLst>
          </a:prstGeom>
          <a:solidFill>
            <a:srgbClr val="00FF00"/>
          </a:solidFill>
          <a:ln w="9525">
            <a:solidFill>
              <a:schemeClr val="tx1"/>
            </a:solidFill>
            <a:miter lim="800000"/>
          </a:ln>
        </p:spPr>
        <p:txBody>
          <a:bodyPr wrap="none" anchor="ctr"/>
          <a:lstStyle>
            <a:lvl1pPr>
              <a:lnSpc>
                <a:spcPct val="90000"/>
              </a:lnSpc>
              <a:spcBef>
                <a:spcPts val="1000"/>
              </a:spcBef>
              <a:buFont typeface="Arial" panose="020B0604020202020204" pitchFamily="34" charset="0"/>
              <a:buChar char="•"/>
              <a:defRPr sz="3600">
                <a:solidFill>
                  <a:schemeClr val="tx1"/>
                </a:solidFill>
                <a:latin typeface="Arial" panose="020B0604020202020204" pitchFamily="34" charset="0"/>
                <a:ea typeface="汉仪大宋简"/>
                <a:cs typeface="Arial" panose="020B0604020202020204" pitchFamily="34" charset="0"/>
              </a:defRPr>
            </a:lvl1pPr>
            <a:lvl2pPr marL="742950" indent="-28575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2pPr>
            <a:lvl3pPr marL="11430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3pPr>
            <a:lvl4pPr marL="16002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4pPr>
            <a:lvl5pPr marL="20574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5pPr>
            <a:lvl6pPr marL="25146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6pPr>
            <a:lvl7pPr marL="29718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7pPr>
            <a:lvl8pPr marL="34290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8pPr>
            <a:lvl9pPr marL="38862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9pPr>
          </a:lstStyle>
          <a:p>
            <a:pPr eaLnBrk="1" hangingPunct="1">
              <a:lnSpc>
                <a:spcPct val="100000"/>
              </a:lnSpc>
              <a:spcBef>
                <a:spcPct val="0"/>
              </a:spcBef>
              <a:buFontTx/>
              <a:buNone/>
            </a:pPr>
            <a:endParaRPr lang="en-US" altLang="zh-CN" sz="1800">
              <a:latin typeface="Calibri" panose="020F0502020204030204" pitchFamily="34" charset="0"/>
              <a:ea typeface="宋体" panose="02010600030101010101" pitchFamily="2" charset="-122"/>
            </a:endParaRPr>
          </a:p>
        </p:txBody>
      </p:sp>
      <p:sp>
        <p:nvSpPr>
          <p:cNvPr id="122891" name="AutoShape 32"/>
          <p:cNvSpPr>
            <a:spLocks noChangeArrowheads="1"/>
          </p:cNvSpPr>
          <p:nvPr/>
        </p:nvSpPr>
        <p:spPr bwMode="auto">
          <a:xfrm>
            <a:off x="5292725" y="3857625"/>
            <a:ext cx="431800" cy="863600"/>
          </a:xfrm>
          <a:prstGeom prst="notchedRightArrow">
            <a:avLst>
              <a:gd name="adj1" fmla="val 47056"/>
              <a:gd name="adj2" fmla="val 50736"/>
            </a:avLst>
          </a:prstGeom>
          <a:solidFill>
            <a:srgbClr val="00FF00"/>
          </a:solidFill>
          <a:ln w="9525">
            <a:solidFill>
              <a:schemeClr val="tx1"/>
            </a:solidFill>
            <a:miter lim="800000"/>
          </a:ln>
        </p:spPr>
        <p:txBody>
          <a:bodyPr wrap="none" anchor="ctr"/>
          <a:lstStyle>
            <a:lvl1pPr>
              <a:lnSpc>
                <a:spcPct val="90000"/>
              </a:lnSpc>
              <a:spcBef>
                <a:spcPts val="1000"/>
              </a:spcBef>
              <a:buFont typeface="Arial" panose="020B0604020202020204" pitchFamily="34" charset="0"/>
              <a:buChar char="•"/>
              <a:defRPr sz="3600">
                <a:solidFill>
                  <a:schemeClr val="tx1"/>
                </a:solidFill>
                <a:latin typeface="Arial" panose="020B0604020202020204" pitchFamily="34" charset="0"/>
                <a:ea typeface="汉仪大宋简"/>
                <a:cs typeface="Arial" panose="020B0604020202020204" pitchFamily="34" charset="0"/>
              </a:defRPr>
            </a:lvl1pPr>
            <a:lvl2pPr marL="742950" indent="-28575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2pPr>
            <a:lvl3pPr marL="11430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3pPr>
            <a:lvl4pPr marL="16002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4pPr>
            <a:lvl5pPr marL="20574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5pPr>
            <a:lvl6pPr marL="25146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6pPr>
            <a:lvl7pPr marL="29718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7pPr>
            <a:lvl8pPr marL="34290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8pPr>
            <a:lvl9pPr marL="38862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9pPr>
          </a:lstStyle>
          <a:p>
            <a:pPr eaLnBrk="1" hangingPunct="1">
              <a:lnSpc>
                <a:spcPct val="100000"/>
              </a:lnSpc>
              <a:spcBef>
                <a:spcPct val="0"/>
              </a:spcBef>
              <a:buFontTx/>
              <a:buNone/>
            </a:pPr>
            <a:endParaRPr lang="en-US" altLang="zh-CN" sz="1800">
              <a:latin typeface="Calibri" panose="020F0502020204030204" pitchFamily="34" charset="0"/>
              <a:ea typeface="宋体" panose="02010600030101010101" pitchFamily="2" charset="-122"/>
            </a:endParaRPr>
          </a:p>
        </p:txBody>
      </p:sp>
      <p:sp>
        <p:nvSpPr>
          <p:cNvPr id="122892" name="AutoShape 33"/>
          <p:cNvSpPr>
            <a:spLocks noChangeArrowheads="1"/>
          </p:cNvSpPr>
          <p:nvPr/>
        </p:nvSpPr>
        <p:spPr bwMode="auto">
          <a:xfrm>
            <a:off x="6929438" y="3857625"/>
            <a:ext cx="431800" cy="863600"/>
          </a:xfrm>
          <a:prstGeom prst="notchedRightArrow">
            <a:avLst>
              <a:gd name="adj1" fmla="val 47056"/>
              <a:gd name="adj2" fmla="val 50736"/>
            </a:avLst>
          </a:prstGeom>
          <a:solidFill>
            <a:srgbClr val="00FF00"/>
          </a:solidFill>
          <a:ln w="9525">
            <a:solidFill>
              <a:schemeClr val="tx1"/>
            </a:solidFill>
            <a:miter lim="800000"/>
          </a:ln>
        </p:spPr>
        <p:txBody>
          <a:bodyPr wrap="none" anchor="ctr"/>
          <a:lstStyle>
            <a:lvl1pPr>
              <a:lnSpc>
                <a:spcPct val="90000"/>
              </a:lnSpc>
              <a:spcBef>
                <a:spcPts val="1000"/>
              </a:spcBef>
              <a:buFont typeface="Arial" panose="020B0604020202020204" pitchFamily="34" charset="0"/>
              <a:buChar char="•"/>
              <a:defRPr sz="3600">
                <a:solidFill>
                  <a:schemeClr val="tx1"/>
                </a:solidFill>
                <a:latin typeface="Arial" panose="020B0604020202020204" pitchFamily="34" charset="0"/>
                <a:ea typeface="汉仪大宋简"/>
                <a:cs typeface="Arial" panose="020B0604020202020204" pitchFamily="34" charset="0"/>
              </a:defRPr>
            </a:lvl1pPr>
            <a:lvl2pPr marL="742950" indent="-28575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2pPr>
            <a:lvl3pPr marL="11430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3pPr>
            <a:lvl4pPr marL="16002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4pPr>
            <a:lvl5pPr marL="20574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5pPr>
            <a:lvl6pPr marL="25146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6pPr>
            <a:lvl7pPr marL="29718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7pPr>
            <a:lvl8pPr marL="34290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8pPr>
            <a:lvl9pPr marL="38862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9pPr>
          </a:lstStyle>
          <a:p>
            <a:pPr eaLnBrk="1" hangingPunct="1">
              <a:lnSpc>
                <a:spcPct val="100000"/>
              </a:lnSpc>
              <a:spcBef>
                <a:spcPct val="0"/>
              </a:spcBef>
              <a:buFontTx/>
              <a:buNone/>
            </a:pPr>
            <a:endParaRPr lang="en-US" altLang="zh-CN" sz="1800">
              <a:latin typeface="Calibri" panose="020F0502020204030204" pitchFamily="34" charset="0"/>
              <a:ea typeface="宋体" panose="02010600030101010101" pitchFamily="2" charset="-122"/>
            </a:endParaRPr>
          </a:p>
        </p:txBody>
      </p:sp>
      <p:grpSp>
        <p:nvGrpSpPr>
          <p:cNvPr id="122893" name="Group 23"/>
          <p:cNvGrpSpPr/>
          <p:nvPr/>
        </p:nvGrpSpPr>
        <p:grpSpPr bwMode="auto">
          <a:xfrm>
            <a:off x="179388" y="1125538"/>
            <a:ext cx="8856662" cy="1589087"/>
            <a:chOff x="179512" y="1124746"/>
            <a:chExt cx="8856984" cy="1589875"/>
          </a:xfrm>
        </p:grpSpPr>
        <p:grpSp>
          <p:nvGrpSpPr>
            <p:cNvPr id="3" name="组合 4"/>
            <p:cNvGrpSpPr/>
            <p:nvPr/>
          </p:nvGrpSpPr>
          <p:grpSpPr>
            <a:xfrm>
              <a:off x="179513" y="1124746"/>
              <a:ext cx="8856981" cy="1589875"/>
              <a:chOff x="1271471" y="1275229"/>
              <a:chExt cx="9948114" cy="855940"/>
            </a:xfrm>
            <a:gradFill flip="none" rotWithShape="1">
              <a:gsLst>
                <a:gs pos="0">
                  <a:srgbClr val="024C89"/>
                </a:gs>
                <a:gs pos="100000">
                  <a:srgbClr val="002A54"/>
                </a:gs>
              </a:gsLst>
              <a:path path="circle">
                <a:fillToRect r="100000" b="100000"/>
              </a:path>
              <a:tileRect l="-100000" t="-100000"/>
            </a:gradFill>
          </p:grpSpPr>
          <p:sp>
            <p:nvSpPr>
              <p:cNvPr id="27" name="任意多边形 21"/>
              <p:cNvSpPr/>
              <p:nvPr/>
            </p:nvSpPr>
            <p:spPr>
              <a:xfrm>
                <a:off x="3268407" y="1275229"/>
                <a:ext cx="2127892" cy="851157"/>
              </a:xfrm>
              <a:custGeom>
                <a:avLst/>
                <a:gdLst>
                  <a:gd name="connsiteX0" fmla="*/ 0 w 2127892"/>
                  <a:gd name="connsiteY0" fmla="*/ 0 h 851157"/>
                  <a:gd name="connsiteX1" fmla="*/ 1702314 w 2127892"/>
                  <a:gd name="connsiteY1" fmla="*/ 0 h 851157"/>
                  <a:gd name="connsiteX2" fmla="*/ 2127892 w 2127892"/>
                  <a:gd name="connsiteY2" fmla="*/ 425579 h 851157"/>
                  <a:gd name="connsiteX3" fmla="*/ 1702314 w 2127892"/>
                  <a:gd name="connsiteY3" fmla="*/ 851157 h 851157"/>
                  <a:gd name="connsiteX4" fmla="*/ 0 w 2127892"/>
                  <a:gd name="connsiteY4" fmla="*/ 851157 h 851157"/>
                  <a:gd name="connsiteX5" fmla="*/ 425579 w 2127892"/>
                  <a:gd name="connsiteY5" fmla="*/ 425579 h 851157"/>
                  <a:gd name="connsiteX6" fmla="*/ 0 w 2127892"/>
                  <a:gd name="connsiteY6" fmla="*/ 0 h 851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7892" h="851157">
                    <a:moveTo>
                      <a:pt x="0" y="0"/>
                    </a:moveTo>
                    <a:lnTo>
                      <a:pt x="1702314" y="0"/>
                    </a:lnTo>
                    <a:lnTo>
                      <a:pt x="2127892" y="425579"/>
                    </a:lnTo>
                    <a:lnTo>
                      <a:pt x="1702314" y="851157"/>
                    </a:lnTo>
                    <a:lnTo>
                      <a:pt x="0" y="851157"/>
                    </a:lnTo>
                    <a:lnTo>
                      <a:pt x="425579" y="425579"/>
                    </a:lnTo>
                    <a:lnTo>
                      <a:pt x="0" y="0"/>
                    </a:lnTo>
                    <a:close/>
                  </a:path>
                </a:pathLst>
              </a:cu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521591" tIns="32004" rIns="457582" bIns="32004" spcCol="1270" anchor="ctr"/>
              <a:lstStyle/>
              <a:p>
                <a:pPr algn="ctr" defTabSz="1066800" eaLnBrk="1" fontAlgn="auto" hangingPunct="1">
                  <a:lnSpc>
                    <a:spcPct val="90000"/>
                  </a:lnSpc>
                  <a:spcAft>
                    <a:spcPct val="35000"/>
                  </a:spcAft>
                  <a:defRPr/>
                </a:pPr>
                <a:r>
                  <a:rPr lang="zh-CN" altLang="en-US" sz="3600" dirty="0">
                    <a:latin typeface="Arial" panose="020B0604020202020204" pitchFamily="34" charset="0"/>
                    <a:ea typeface="汉仪大宋简" panose="02010609000101010101" pitchFamily="49" charset="-122"/>
                    <a:cs typeface="Arial" panose="020B0604020202020204" pitchFamily="34" charset="0"/>
                  </a:rPr>
                  <a:t>氨基酸</a:t>
                </a:r>
              </a:p>
            </p:txBody>
          </p:sp>
          <p:sp>
            <p:nvSpPr>
              <p:cNvPr id="28" name="任意多边形 22"/>
              <p:cNvSpPr/>
              <p:nvPr/>
            </p:nvSpPr>
            <p:spPr>
              <a:xfrm>
                <a:off x="5136874" y="1275229"/>
                <a:ext cx="2326029" cy="851157"/>
              </a:xfrm>
              <a:custGeom>
                <a:avLst/>
                <a:gdLst>
                  <a:gd name="connsiteX0" fmla="*/ 0 w 2127892"/>
                  <a:gd name="connsiteY0" fmla="*/ 0 h 851157"/>
                  <a:gd name="connsiteX1" fmla="*/ 1702314 w 2127892"/>
                  <a:gd name="connsiteY1" fmla="*/ 0 h 851157"/>
                  <a:gd name="connsiteX2" fmla="*/ 2127892 w 2127892"/>
                  <a:gd name="connsiteY2" fmla="*/ 425579 h 851157"/>
                  <a:gd name="connsiteX3" fmla="*/ 1702314 w 2127892"/>
                  <a:gd name="connsiteY3" fmla="*/ 851157 h 851157"/>
                  <a:gd name="connsiteX4" fmla="*/ 0 w 2127892"/>
                  <a:gd name="connsiteY4" fmla="*/ 851157 h 851157"/>
                  <a:gd name="connsiteX5" fmla="*/ 425579 w 2127892"/>
                  <a:gd name="connsiteY5" fmla="*/ 425579 h 851157"/>
                  <a:gd name="connsiteX6" fmla="*/ 0 w 2127892"/>
                  <a:gd name="connsiteY6" fmla="*/ 0 h 851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7892" h="851157">
                    <a:moveTo>
                      <a:pt x="0" y="0"/>
                    </a:moveTo>
                    <a:lnTo>
                      <a:pt x="1702314" y="0"/>
                    </a:lnTo>
                    <a:lnTo>
                      <a:pt x="2127892" y="425579"/>
                    </a:lnTo>
                    <a:lnTo>
                      <a:pt x="1702314" y="851157"/>
                    </a:lnTo>
                    <a:lnTo>
                      <a:pt x="0" y="851157"/>
                    </a:lnTo>
                    <a:lnTo>
                      <a:pt x="425579" y="425579"/>
                    </a:lnTo>
                    <a:lnTo>
                      <a:pt x="0" y="0"/>
                    </a:lnTo>
                    <a:close/>
                  </a:path>
                </a:pathLst>
              </a:cu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529592" tIns="34671" rIns="460249" bIns="34671" spcCol="1270" anchor="ctr"/>
              <a:lstStyle/>
              <a:p>
                <a:pPr algn="ctr" defTabSz="1155700" eaLnBrk="1" fontAlgn="auto" hangingPunct="1">
                  <a:lnSpc>
                    <a:spcPct val="90000"/>
                  </a:lnSpc>
                  <a:spcAft>
                    <a:spcPct val="35000"/>
                  </a:spcAft>
                  <a:defRPr/>
                </a:pPr>
                <a:r>
                  <a:rPr lang="zh-CN" altLang="en-US" sz="3600" dirty="0">
                    <a:latin typeface="Arial" panose="020B0604020202020204" pitchFamily="34" charset="0"/>
                    <a:ea typeface="汉仪大宋简" panose="02010609000101010101" pitchFamily="49" charset="-122"/>
                    <a:cs typeface="Arial" panose="020B0604020202020204" pitchFamily="34" charset="0"/>
                  </a:rPr>
                  <a:t> 蛋白质、</a:t>
                </a:r>
                <a:r>
                  <a:rPr lang="en-US" altLang="zh-CN" sz="3600" dirty="0">
                    <a:latin typeface="Arial" panose="020B0604020202020204" pitchFamily="34" charset="0"/>
                    <a:ea typeface="汉仪大宋简" panose="02010609000101010101" pitchFamily="49" charset="-122"/>
                    <a:cs typeface="Arial" panose="020B0604020202020204" pitchFamily="34" charset="0"/>
                  </a:rPr>
                  <a:t>DNA</a:t>
                </a:r>
                <a:endParaRPr lang="zh-CN" altLang="en-US" sz="3600" dirty="0">
                  <a:latin typeface="Arial" panose="020B0604020202020204" pitchFamily="34" charset="0"/>
                  <a:ea typeface="汉仪大宋简" panose="02010609000101010101" pitchFamily="49" charset="-122"/>
                  <a:cs typeface="Arial" panose="020B0604020202020204" pitchFamily="34" charset="0"/>
                </a:endParaRPr>
              </a:p>
            </p:txBody>
          </p:sp>
          <p:sp>
            <p:nvSpPr>
              <p:cNvPr id="29" name="任意多边形 24"/>
              <p:cNvSpPr/>
              <p:nvPr/>
            </p:nvSpPr>
            <p:spPr>
              <a:xfrm>
                <a:off x="9091693" y="1275229"/>
                <a:ext cx="2127892" cy="851157"/>
              </a:xfrm>
              <a:custGeom>
                <a:avLst/>
                <a:gdLst>
                  <a:gd name="connsiteX0" fmla="*/ 0 w 2127892"/>
                  <a:gd name="connsiteY0" fmla="*/ 0 h 851157"/>
                  <a:gd name="connsiteX1" fmla="*/ 1702314 w 2127892"/>
                  <a:gd name="connsiteY1" fmla="*/ 0 h 851157"/>
                  <a:gd name="connsiteX2" fmla="*/ 2127892 w 2127892"/>
                  <a:gd name="connsiteY2" fmla="*/ 425579 h 851157"/>
                  <a:gd name="connsiteX3" fmla="*/ 1702314 w 2127892"/>
                  <a:gd name="connsiteY3" fmla="*/ 851157 h 851157"/>
                  <a:gd name="connsiteX4" fmla="*/ 0 w 2127892"/>
                  <a:gd name="connsiteY4" fmla="*/ 851157 h 851157"/>
                  <a:gd name="connsiteX5" fmla="*/ 425579 w 2127892"/>
                  <a:gd name="connsiteY5" fmla="*/ 425579 h 851157"/>
                  <a:gd name="connsiteX6" fmla="*/ 0 w 2127892"/>
                  <a:gd name="connsiteY6" fmla="*/ 0 h 851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7892" h="851157">
                    <a:moveTo>
                      <a:pt x="0" y="0"/>
                    </a:moveTo>
                    <a:lnTo>
                      <a:pt x="1702314" y="0"/>
                    </a:lnTo>
                    <a:lnTo>
                      <a:pt x="2127892" y="425579"/>
                    </a:lnTo>
                    <a:lnTo>
                      <a:pt x="1702314" y="851157"/>
                    </a:lnTo>
                    <a:lnTo>
                      <a:pt x="0" y="851157"/>
                    </a:lnTo>
                    <a:lnTo>
                      <a:pt x="425579" y="425579"/>
                    </a:lnTo>
                    <a:lnTo>
                      <a:pt x="0" y="0"/>
                    </a:lnTo>
                    <a:close/>
                  </a:path>
                </a:pathLst>
              </a:cu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553595" tIns="42672" rIns="468250" bIns="42672" spcCol="1270" anchor="ctr"/>
              <a:lstStyle/>
              <a:p>
                <a:pPr algn="ctr" defTabSz="1422400" eaLnBrk="1" fontAlgn="auto" hangingPunct="1">
                  <a:lnSpc>
                    <a:spcPct val="90000"/>
                  </a:lnSpc>
                  <a:spcAft>
                    <a:spcPct val="35000"/>
                  </a:spcAft>
                  <a:defRPr/>
                </a:pPr>
                <a:r>
                  <a:rPr lang="zh-CN" altLang="en-US" sz="3600" dirty="0">
                    <a:latin typeface="Arial" panose="020B0604020202020204" pitchFamily="34" charset="0"/>
                    <a:ea typeface="汉仪大宋简" panose="02010609000101010101" pitchFamily="49" charset="-122"/>
                    <a:cs typeface="Arial" panose="020B0604020202020204" pitchFamily="34" charset="0"/>
                  </a:rPr>
                  <a:t>生命</a:t>
                </a:r>
              </a:p>
            </p:txBody>
          </p:sp>
          <p:sp>
            <p:nvSpPr>
              <p:cNvPr id="30" name="任意多边形 25"/>
              <p:cNvSpPr/>
              <p:nvPr/>
            </p:nvSpPr>
            <p:spPr>
              <a:xfrm>
                <a:off x="1271471" y="1280012"/>
                <a:ext cx="2264611" cy="851157"/>
              </a:xfrm>
              <a:custGeom>
                <a:avLst/>
                <a:gdLst>
                  <a:gd name="connsiteX0" fmla="*/ 0 w 2127892"/>
                  <a:gd name="connsiteY0" fmla="*/ 0 h 851157"/>
                  <a:gd name="connsiteX1" fmla="*/ 1702314 w 2127892"/>
                  <a:gd name="connsiteY1" fmla="*/ 0 h 851157"/>
                  <a:gd name="connsiteX2" fmla="*/ 2127892 w 2127892"/>
                  <a:gd name="connsiteY2" fmla="*/ 425579 h 851157"/>
                  <a:gd name="connsiteX3" fmla="*/ 1702314 w 2127892"/>
                  <a:gd name="connsiteY3" fmla="*/ 851157 h 851157"/>
                  <a:gd name="connsiteX4" fmla="*/ 0 w 2127892"/>
                  <a:gd name="connsiteY4" fmla="*/ 851157 h 851157"/>
                  <a:gd name="connsiteX5" fmla="*/ 425579 w 2127892"/>
                  <a:gd name="connsiteY5" fmla="*/ 425579 h 851157"/>
                  <a:gd name="connsiteX6" fmla="*/ 0 w 2127892"/>
                  <a:gd name="connsiteY6" fmla="*/ 0 h 851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7892" h="851157">
                    <a:moveTo>
                      <a:pt x="0" y="0"/>
                    </a:moveTo>
                    <a:lnTo>
                      <a:pt x="1702314" y="0"/>
                    </a:lnTo>
                    <a:lnTo>
                      <a:pt x="2127892" y="425579"/>
                    </a:lnTo>
                    <a:lnTo>
                      <a:pt x="1702314" y="851157"/>
                    </a:lnTo>
                    <a:lnTo>
                      <a:pt x="0" y="851157"/>
                    </a:lnTo>
                    <a:lnTo>
                      <a:pt x="425579" y="425579"/>
                    </a:lnTo>
                    <a:lnTo>
                      <a:pt x="0" y="0"/>
                    </a:lnTo>
                    <a:close/>
                  </a:path>
                </a:pathLst>
              </a:cu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529592" tIns="34671" rIns="460249" bIns="34671" spcCol="1270" anchor="ctr"/>
              <a:lstStyle/>
              <a:p>
                <a:pPr algn="ctr" defTabSz="1155700" eaLnBrk="1" fontAlgn="auto" hangingPunct="1">
                  <a:lnSpc>
                    <a:spcPct val="90000"/>
                  </a:lnSpc>
                  <a:spcAft>
                    <a:spcPct val="35000"/>
                  </a:spcAft>
                  <a:defRPr/>
                </a:pPr>
                <a:r>
                  <a:rPr lang="zh-CN" altLang="en-US" sz="3600" dirty="0">
                    <a:latin typeface="Arial" panose="020B0604020202020204" pitchFamily="34" charset="0"/>
                    <a:ea typeface="汉仪大宋简" panose="02010609000101010101" pitchFamily="49" charset="-122"/>
                    <a:cs typeface="Arial" panose="020B0604020202020204" pitchFamily="34" charset="0"/>
                  </a:rPr>
                  <a:t>简单无机物</a:t>
                </a:r>
              </a:p>
            </p:txBody>
          </p:sp>
        </p:grpSp>
        <p:sp>
          <p:nvSpPr>
            <p:cNvPr id="26" name="任意多边形 23"/>
            <p:cNvSpPr/>
            <p:nvPr/>
          </p:nvSpPr>
          <p:spPr>
            <a:xfrm>
              <a:off x="5469674" y="1124746"/>
              <a:ext cx="1894500" cy="1580991"/>
            </a:xfrm>
            <a:custGeom>
              <a:avLst/>
              <a:gdLst>
                <a:gd name="connsiteX0" fmla="*/ 0 w 2127892"/>
                <a:gd name="connsiteY0" fmla="*/ 0 h 851157"/>
                <a:gd name="connsiteX1" fmla="*/ 1702314 w 2127892"/>
                <a:gd name="connsiteY1" fmla="*/ 0 h 851157"/>
                <a:gd name="connsiteX2" fmla="*/ 2127892 w 2127892"/>
                <a:gd name="connsiteY2" fmla="*/ 425579 h 851157"/>
                <a:gd name="connsiteX3" fmla="*/ 1702314 w 2127892"/>
                <a:gd name="connsiteY3" fmla="*/ 851157 h 851157"/>
                <a:gd name="connsiteX4" fmla="*/ 0 w 2127892"/>
                <a:gd name="connsiteY4" fmla="*/ 851157 h 851157"/>
                <a:gd name="connsiteX5" fmla="*/ 425579 w 2127892"/>
                <a:gd name="connsiteY5" fmla="*/ 425579 h 851157"/>
                <a:gd name="connsiteX6" fmla="*/ 0 w 2127892"/>
                <a:gd name="connsiteY6" fmla="*/ 0 h 851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7892" h="851157">
                  <a:moveTo>
                    <a:pt x="0" y="0"/>
                  </a:moveTo>
                  <a:lnTo>
                    <a:pt x="1702314" y="0"/>
                  </a:lnTo>
                  <a:lnTo>
                    <a:pt x="2127892" y="425579"/>
                  </a:lnTo>
                  <a:lnTo>
                    <a:pt x="1702314" y="851157"/>
                  </a:lnTo>
                  <a:lnTo>
                    <a:pt x="0" y="851157"/>
                  </a:lnTo>
                  <a:lnTo>
                    <a:pt x="425579" y="425579"/>
                  </a:lnTo>
                  <a:lnTo>
                    <a:pt x="0" y="0"/>
                  </a:lnTo>
                  <a:close/>
                </a:path>
              </a:pathLst>
            </a:custGeom>
            <a:gradFill flip="none" rotWithShape="1">
              <a:gsLst>
                <a:gs pos="0">
                  <a:srgbClr val="024C89"/>
                </a:gs>
                <a:gs pos="100000">
                  <a:srgbClr val="002A54"/>
                </a:gs>
              </a:gsLst>
              <a:path path="circle">
                <a:fillToRect r="100000" b="100000"/>
              </a:path>
              <a:tileRect l="-100000" t="-100000"/>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521208" tIns="42672" rIns="457200" bIns="42672" spcCol="1270" anchor="ctr"/>
            <a:lstStyle/>
            <a:p>
              <a:pPr algn="ctr" defTabSz="1422400" eaLnBrk="1" fontAlgn="auto" hangingPunct="1">
                <a:lnSpc>
                  <a:spcPct val="90000"/>
                </a:lnSpc>
                <a:spcAft>
                  <a:spcPct val="35000"/>
                </a:spcAft>
                <a:defRPr/>
              </a:pPr>
              <a:r>
                <a:rPr lang="zh-CN" altLang="en-US" sz="3600">
                  <a:latin typeface="Arial" panose="020B0604020202020204" pitchFamily="34" charset="0"/>
                  <a:ea typeface="汉仪大宋简" panose="02010609000101010101" pitchFamily="49" charset="-122"/>
                  <a:cs typeface="Arial" panose="020B0604020202020204" pitchFamily="34" charset="0"/>
                </a:rPr>
                <a:t>分子机器</a:t>
              </a:r>
              <a:endParaRPr lang="zh-CN" altLang="en-US" sz="3600" dirty="0">
                <a:latin typeface="Arial" panose="020B0604020202020204" pitchFamily="34" charset="0"/>
                <a:ea typeface="汉仪大宋简" panose="02010609000101010101" pitchFamily="49" charset="-122"/>
                <a:cs typeface="Arial" panose="020B0604020202020204" pitchFamily="34" charset="0"/>
              </a:endParaRPr>
            </a:p>
          </p:txBody>
        </p:sp>
      </p:grpSp>
      <p:sp>
        <p:nvSpPr>
          <p:cNvPr id="18" name="TextBox 17"/>
          <p:cNvSpPr txBox="1"/>
          <p:nvPr/>
        </p:nvSpPr>
        <p:spPr>
          <a:xfrm>
            <a:off x="4357688" y="1892300"/>
            <a:ext cx="928687" cy="1108075"/>
          </a:xfrm>
          <a:prstGeom prst="rect">
            <a:avLst/>
          </a:prstGeom>
          <a:noFill/>
        </p:spPr>
        <p:txBody>
          <a:bodyPr>
            <a:spAutoFit/>
          </a:bodyPr>
          <a:lstStyle/>
          <a:p>
            <a:pPr eaLnBrk="1" fontAlgn="auto" hangingPunct="1">
              <a:spcBef>
                <a:spcPts val="0"/>
              </a:spcBef>
              <a:spcAft>
                <a:spcPts val="0"/>
              </a:spcAft>
              <a:defRPr/>
            </a:pPr>
            <a:r>
              <a:rPr lang="en-US" altLang="zh-CN" sz="6600" b="1">
                <a:solidFill>
                  <a:srgbClr val="FF0000"/>
                </a:solidFill>
                <a:ea typeface="+mj-ea"/>
                <a:cs typeface="Arial" panose="020B0604020202020204" pitchFamily="34" charset="0"/>
              </a:rPr>
              <a:t>?</a:t>
            </a:r>
            <a:endParaRPr lang="en-US" b="1">
              <a:solidFill>
                <a:srgbClr val="FF0000"/>
              </a:solidFill>
              <a:ea typeface="+mj-ea"/>
              <a:cs typeface="Arial" panose="020B0604020202020204" pitchFamily="34" charset="0"/>
            </a:endParaRPr>
          </a:p>
        </p:txBody>
      </p:sp>
      <p:pic>
        <p:nvPicPr>
          <p:cNvPr id="21"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86250" y="1285875"/>
            <a:ext cx="760413" cy="76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96"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19250" y="1412875"/>
            <a:ext cx="1046163"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1" name="Title 4"/>
          <p:cNvSpPr txBox="1"/>
          <p:nvPr/>
        </p:nvSpPr>
        <p:spPr bwMode="auto">
          <a:xfrm>
            <a:off x="0" y="71438"/>
            <a:ext cx="914400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3600">
                <a:solidFill>
                  <a:schemeClr val="tx1"/>
                </a:solidFill>
                <a:latin typeface="Arial" panose="020B0604020202020204" pitchFamily="34" charset="0"/>
                <a:ea typeface="汉仪大宋简"/>
                <a:cs typeface="Arial" panose="020B0604020202020204" pitchFamily="34" charset="0"/>
              </a:defRPr>
            </a:lvl1pPr>
            <a:lvl2pPr marL="742950" indent="-28575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2pPr>
            <a:lvl3pPr marL="11430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3pPr>
            <a:lvl4pPr marL="16002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4pPr>
            <a:lvl5pPr marL="20574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5pPr>
            <a:lvl6pPr marL="25146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6pPr>
            <a:lvl7pPr marL="29718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7pPr>
            <a:lvl8pPr marL="34290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8pPr>
            <a:lvl9pPr marL="38862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9pPr>
          </a:lstStyle>
          <a:p>
            <a:pPr algn="ctr" eaLnBrk="1" hangingPunct="1">
              <a:spcBef>
                <a:spcPct val="0"/>
              </a:spcBef>
              <a:buFontTx/>
              <a:buNone/>
            </a:pPr>
            <a:r>
              <a:rPr lang="en-US" altLang="zh-CN" b="1">
                <a:solidFill>
                  <a:srgbClr val="002954"/>
                </a:solidFill>
                <a:ea typeface="微软雅黑" panose="020B0503020204020204" pitchFamily="34" charset="-122"/>
              </a:rPr>
              <a:t>DNA</a:t>
            </a:r>
            <a:r>
              <a:rPr lang="zh-CN" altLang="en-US" b="1">
                <a:solidFill>
                  <a:srgbClr val="002954"/>
                </a:solidFill>
                <a:ea typeface="微软雅黑" panose="020B0503020204020204" pitchFamily="34" charset="-122"/>
              </a:rPr>
              <a:t>：信息储存分子</a:t>
            </a:r>
            <a:endParaRPr lang="en-US" altLang="en-US" b="1">
              <a:solidFill>
                <a:srgbClr val="002954"/>
              </a:solidFill>
              <a:ea typeface="微软雅黑" panose="020B0503020204020204" pitchFamily="34" charset="-122"/>
            </a:endParaRPr>
          </a:p>
        </p:txBody>
      </p:sp>
      <p:sp>
        <p:nvSpPr>
          <p:cNvPr id="124932" name="文本框 13"/>
          <p:cNvSpPr txBox="1">
            <a:spLocks noChangeArrowheads="1"/>
          </p:cNvSpPr>
          <p:nvPr/>
        </p:nvSpPr>
        <p:spPr bwMode="auto">
          <a:xfrm>
            <a:off x="611188" y="1325563"/>
            <a:ext cx="4675187"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3600">
                <a:solidFill>
                  <a:schemeClr val="tx1"/>
                </a:solidFill>
                <a:latin typeface="Arial" panose="020B0604020202020204" pitchFamily="34" charset="0"/>
                <a:ea typeface="汉仪大宋简"/>
                <a:cs typeface="Arial" panose="020B0604020202020204" pitchFamily="34" charset="0"/>
              </a:defRPr>
            </a:lvl1pPr>
            <a:lvl2pPr marL="742950" indent="-28575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2pPr>
            <a:lvl3pPr marL="11430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3pPr>
            <a:lvl4pPr marL="16002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4pPr>
            <a:lvl5pPr marL="20574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5pPr>
            <a:lvl6pPr marL="25146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6pPr>
            <a:lvl7pPr marL="29718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7pPr>
            <a:lvl8pPr marL="34290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8pPr>
            <a:lvl9pPr marL="38862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9pPr>
          </a:lstStyle>
          <a:p>
            <a:pPr eaLnBrk="1" hangingPunct="1">
              <a:lnSpc>
                <a:spcPct val="100000"/>
              </a:lnSpc>
              <a:spcBef>
                <a:spcPct val="0"/>
              </a:spcBef>
              <a:buFontTx/>
              <a:buNone/>
            </a:pPr>
            <a:r>
              <a:rPr lang="zh-CN" altLang="en-US"/>
              <a:t>在真实的世界中，某个蛋白质中的氨基酸顺序是由</a:t>
            </a:r>
            <a:r>
              <a:rPr lang="en-US" altLang="zh-CN"/>
              <a:t>DNA</a:t>
            </a:r>
            <a:r>
              <a:rPr lang="zh-CN" altLang="en-US"/>
              <a:t>决定的。</a:t>
            </a:r>
          </a:p>
          <a:p>
            <a:pPr eaLnBrk="1" hangingPunct="1">
              <a:lnSpc>
                <a:spcPct val="100000"/>
              </a:lnSpc>
              <a:spcBef>
                <a:spcPct val="0"/>
              </a:spcBef>
              <a:buFontTx/>
              <a:buNone/>
            </a:pPr>
            <a:endParaRPr lang="en-US" altLang="zh-CN"/>
          </a:p>
          <a:p>
            <a:pPr eaLnBrk="1" hangingPunct="1">
              <a:lnSpc>
                <a:spcPct val="100000"/>
              </a:lnSpc>
              <a:spcBef>
                <a:spcPct val="0"/>
              </a:spcBef>
              <a:buFontTx/>
              <a:buNone/>
            </a:pPr>
            <a:r>
              <a:rPr lang="en-US" altLang="zh-CN"/>
              <a:t>DNA</a:t>
            </a:r>
            <a:r>
              <a:rPr lang="zh-CN" altLang="en-US"/>
              <a:t>比任何蛋白质都要复杂！</a:t>
            </a:r>
          </a:p>
        </p:txBody>
      </p:sp>
      <p:pic>
        <p:nvPicPr>
          <p:cNvPr id="124933" name="Picture 5" descr="DNA_orbit_animated.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73700" y="928688"/>
            <a:ext cx="3170238" cy="521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itle 5"/>
          <p:cNvSpPr>
            <a:spLocks noGrp="1"/>
          </p:cNvSpPr>
          <p:nvPr>
            <p:ph type="title"/>
          </p:nvPr>
        </p:nvSpPr>
        <p:spPr/>
        <p:txBody>
          <a:bodyPr/>
          <a:lstStyle/>
          <a:p>
            <a:pPr algn="ctr" eaLnBrk="1" hangingPunct="1"/>
            <a:r>
              <a:rPr lang="en-US" altLang="zh-CN">
                <a:latin typeface="微软雅黑" panose="020B0503020204020204" pitchFamily="34" charset="-122"/>
              </a:rPr>
              <a:t>DNA</a:t>
            </a:r>
            <a:r>
              <a:rPr>
                <a:latin typeface="微软雅黑" panose="020B0503020204020204" pitchFamily="34" charset="-122"/>
              </a:rPr>
              <a:t>比蛋白质更不可能偶然产生</a:t>
            </a:r>
            <a:endParaRPr lang="en-US"/>
          </a:p>
        </p:txBody>
      </p:sp>
      <p:pic>
        <p:nvPicPr>
          <p:cNvPr id="126979" name="图片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981075"/>
            <a:ext cx="5256212" cy="394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3"/>
          <p:cNvSpPr/>
          <p:nvPr/>
        </p:nvSpPr>
        <p:spPr>
          <a:xfrm>
            <a:off x="5651500" y="981075"/>
            <a:ext cx="3313113" cy="4032250"/>
          </a:xfrm>
          <a:prstGeom prst="rect">
            <a:avLst/>
          </a:prstGeom>
          <a:noFill/>
        </p:spPr>
        <p:style>
          <a:lnRef idx="2">
            <a:schemeClr val="dk1"/>
          </a:lnRef>
          <a:fillRef idx="1">
            <a:schemeClr val="lt1"/>
          </a:fillRef>
          <a:effectRef idx="0">
            <a:schemeClr val="dk1"/>
          </a:effectRef>
          <a:fontRef idx="minor">
            <a:schemeClr val="dk1"/>
          </a:fontRef>
        </p:style>
        <p:txBody>
          <a:bodyPr>
            <a:spAutoFit/>
          </a:bodyPr>
          <a:lstStyle/>
          <a:p>
            <a:pPr eaLnBrk="1" fontAlgn="auto" hangingPunct="1">
              <a:spcBef>
                <a:spcPts val="0"/>
              </a:spcBef>
              <a:spcAft>
                <a:spcPts val="0"/>
              </a:spcAft>
              <a:buSzPct val="80000"/>
              <a:buFont typeface="Wingdings" panose="05000000000000000000" pitchFamily="2" charset="2"/>
              <a:buChar char="l"/>
              <a:defRPr/>
            </a:pPr>
            <a:r>
              <a:rPr lang="zh-CN" altLang="en-US" sz="3200" dirty="0">
                <a:solidFill>
                  <a:schemeClr val="tx1"/>
                </a:solidFill>
                <a:latin typeface="汉仪大宋简" panose="02010609000101010101" pitchFamily="49" charset="-122"/>
                <a:ea typeface="汉仪大宋简" panose="02010609000101010101" pitchFamily="49" charset="-122"/>
                <a:cs typeface="Arial" panose="020B0604020202020204" pitchFamily="34" charset="0"/>
              </a:rPr>
              <a:t>产生一个细胞的</a:t>
            </a:r>
            <a:r>
              <a:rPr lang="zh-CN" altLang="en-US" sz="3200">
                <a:solidFill>
                  <a:schemeClr val="tx1"/>
                </a:solidFill>
                <a:latin typeface="汉仪大宋简" panose="02010609000101010101" pitchFamily="49" charset="-122"/>
                <a:ea typeface="汉仪大宋简" panose="02010609000101010101" pitchFamily="49" charset="-122"/>
                <a:cs typeface="Arial" panose="020B0604020202020204" pitchFamily="34" charset="0"/>
              </a:rPr>
              <a:t>复杂程</a:t>
            </a:r>
            <a:r>
              <a:rPr lang="zh-CN" altLang="en-US" sz="3200" dirty="0">
                <a:solidFill>
                  <a:schemeClr val="tx1"/>
                </a:solidFill>
                <a:latin typeface="汉仪大宋简" panose="02010609000101010101" pitchFamily="49" charset="-122"/>
                <a:ea typeface="汉仪大宋简" panose="02010609000101010101" pitchFamily="49" charset="-122"/>
                <a:cs typeface="Arial" panose="020B0604020202020204" pitchFamily="34" charset="0"/>
              </a:rPr>
              <a:t>度远比产生一个蛋白质分子复杂的多，还需要</a:t>
            </a:r>
            <a:r>
              <a:rPr lang="en-US" altLang="zh-CN" sz="3200" dirty="0">
                <a:solidFill>
                  <a:schemeClr val="tx1"/>
                </a:solidFill>
                <a:latin typeface="汉仪大宋简" panose="02010609000101010101" pitchFamily="49" charset="-122"/>
                <a:ea typeface="汉仪大宋简" panose="02010609000101010101" pitchFamily="49" charset="-122"/>
                <a:cs typeface="Arial" panose="020B0604020202020204" pitchFamily="34" charset="0"/>
              </a:rPr>
              <a:t>DNA</a:t>
            </a:r>
            <a:r>
              <a:rPr lang="zh-CN" altLang="en-US" sz="3200" dirty="0">
                <a:solidFill>
                  <a:schemeClr val="tx1"/>
                </a:solidFill>
                <a:latin typeface="汉仪大宋简" panose="02010609000101010101" pitchFamily="49" charset="-122"/>
                <a:ea typeface="汉仪大宋简" panose="02010609000101010101" pitchFamily="49" charset="-122"/>
                <a:cs typeface="Arial" panose="020B0604020202020204" pitchFamily="34" charset="0"/>
              </a:rPr>
              <a:t>。</a:t>
            </a:r>
            <a:endParaRPr lang="en-US" altLang="zh-CN" sz="3200" dirty="0">
              <a:solidFill>
                <a:schemeClr val="tx1"/>
              </a:solidFill>
              <a:latin typeface="汉仪大宋简" panose="02010609000101010101" pitchFamily="49" charset="-122"/>
              <a:ea typeface="汉仪大宋简" panose="02010609000101010101" pitchFamily="49" charset="-122"/>
              <a:cs typeface="Arial" panose="020B0604020202020204" pitchFamily="34" charset="0"/>
            </a:endParaRPr>
          </a:p>
          <a:p>
            <a:pPr eaLnBrk="1" fontAlgn="auto" hangingPunct="1">
              <a:spcBef>
                <a:spcPts val="0"/>
              </a:spcBef>
              <a:spcAft>
                <a:spcPts val="0"/>
              </a:spcAft>
              <a:buSzPct val="80000"/>
              <a:buFont typeface="Wingdings" panose="05000000000000000000" pitchFamily="2" charset="2"/>
              <a:buChar char="l"/>
              <a:defRPr/>
            </a:pPr>
            <a:r>
              <a:rPr lang="en-US" altLang="en-US" sz="3200" dirty="0" err="1">
                <a:solidFill>
                  <a:schemeClr val="tx1"/>
                </a:solidFill>
                <a:latin typeface="汉仪大宋简" panose="02010609000101010101" pitchFamily="49" charset="-122"/>
                <a:ea typeface="汉仪大宋简" panose="02010609000101010101" pitchFamily="49" charset="-122"/>
                <a:cs typeface="Arial" panose="020B0604020202020204" pitchFamily="34" charset="0"/>
              </a:rPr>
              <a:t>观看摘自</a:t>
            </a:r>
            <a:r>
              <a:rPr lang="en-US" altLang="en-US" sz="3200" b="1" err="1">
                <a:solidFill>
                  <a:srgbClr val="FF0000"/>
                </a:solidFill>
                <a:latin typeface="汉仪大宋简" panose="02010609000101010101" pitchFamily="49" charset="-122"/>
                <a:ea typeface="汉仪大宋简" panose="02010609000101010101" pitchFamily="49" charset="-122"/>
                <a:cs typeface="Arial" panose="020B0604020202020204" pitchFamily="34" charset="0"/>
              </a:rPr>
              <a:t>《</a:t>
            </a:r>
            <a:r>
              <a:rPr lang="en-US" altLang="en-US" sz="3200" b="1">
                <a:solidFill>
                  <a:srgbClr val="FF0000"/>
                </a:solidFill>
                <a:latin typeface="汉仪大宋简" panose="02010609000101010101" pitchFamily="49" charset="-122"/>
                <a:ea typeface="汉仪大宋简" panose="02010609000101010101" pitchFamily="49" charset="-122"/>
                <a:cs typeface="Arial" panose="020B0604020202020204" pitchFamily="34" charset="0"/>
              </a:rPr>
              <a:t>揭开生命的奥秘》</a:t>
            </a:r>
          </a:p>
          <a:p>
            <a:pPr eaLnBrk="1" fontAlgn="auto" hangingPunct="1">
              <a:spcBef>
                <a:spcPts val="0"/>
              </a:spcBef>
              <a:spcAft>
                <a:spcPts val="0"/>
              </a:spcAft>
              <a:buSzPct val="80000"/>
              <a:defRPr/>
            </a:pPr>
            <a:r>
              <a:rPr lang="zh-CN" altLang="en-US" sz="3200">
                <a:solidFill>
                  <a:schemeClr val="tx1"/>
                </a:solidFill>
                <a:latin typeface="汉仪大宋简" panose="02010609000101010101" pitchFamily="49" charset="-122"/>
                <a:ea typeface="汉仪大宋简" panose="02010609000101010101" pitchFamily="49" charset="-122"/>
                <a:cs typeface="Arial" panose="020B0604020202020204" pitchFamily="34" charset="0"/>
              </a:rPr>
              <a:t>“</a:t>
            </a:r>
            <a:r>
              <a:rPr lang="zh-CN" altLang="en-US" sz="3200" dirty="0">
                <a:solidFill>
                  <a:schemeClr val="tx1"/>
                </a:solidFill>
                <a:latin typeface="汉仪大宋简" panose="02010609000101010101" pitchFamily="49" charset="-122"/>
                <a:ea typeface="汉仪大宋简" panose="02010609000101010101" pitchFamily="49" charset="-122"/>
                <a:cs typeface="Arial" panose="020B0604020202020204" pitchFamily="34" charset="0"/>
              </a:rPr>
              <a:t>细胞信息系</a:t>
            </a:r>
            <a:r>
              <a:rPr lang="zh-CN" altLang="en-US" sz="3200">
                <a:solidFill>
                  <a:schemeClr val="tx1"/>
                </a:solidFill>
                <a:latin typeface="汉仪大宋简" panose="02010609000101010101" pitchFamily="49" charset="-122"/>
                <a:ea typeface="汉仪大宋简" panose="02010609000101010101" pitchFamily="49" charset="-122"/>
                <a:cs typeface="Arial" panose="020B0604020202020204" pitchFamily="34" charset="0"/>
              </a:rPr>
              <a:t>统”</a:t>
            </a:r>
            <a:endParaRPr lang="en-US" altLang="zh-CN" sz="3200" dirty="0">
              <a:solidFill>
                <a:schemeClr val="tx1"/>
              </a:solidFill>
              <a:latin typeface="汉仪大宋简" panose="02010609000101010101" pitchFamily="49" charset="-122"/>
              <a:ea typeface="汉仪大宋简" panose="02010609000101010101" pitchFamily="49" charset="-122"/>
              <a:cs typeface="Arial" panose="020B0604020202020204" pitchFamily="34" charset="0"/>
            </a:endParaRPr>
          </a:p>
        </p:txBody>
      </p:sp>
      <p:sp>
        <p:nvSpPr>
          <p:cNvPr id="24" name="Rectangle 3"/>
          <p:cNvSpPr/>
          <p:nvPr/>
        </p:nvSpPr>
        <p:spPr>
          <a:xfrm>
            <a:off x="179388" y="5078413"/>
            <a:ext cx="8785225" cy="1014412"/>
          </a:xfrm>
          <a:prstGeom prst="rect">
            <a:avLst/>
          </a:prstGeom>
          <a:noFill/>
          <a:ln>
            <a:noFill/>
          </a:ln>
        </p:spPr>
        <p:style>
          <a:lnRef idx="2">
            <a:schemeClr val="dk1"/>
          </a:lnRef>
          <a:fillRef idx="1">
            <a:schemeClr val="lt1"/>
          </a:fillRef>
          <a:effectRef idx="0">
            <a:schemeClr val="dk1"/>
          </a:effectRef>
          <a:fontRef idx="minor">
            <a:schemeClr val="dk1"/>
          </a:fontRef>
        </p:style>
        <p:txBody>
          <a:bodyPr>
            <a:spAutoFit/>
          </a:bodyPr>
          <a:lstStyle/>
          <a:p>
            <a:pPr eaLnBrk="1" fontAlgn="auto" hangingPunct="1">
              <a:spcBef>
                <a:spcPts val="0"/>
              </a:spcBef>
              <a:spcAft>
                <a:spcPts val="0"/>
              </a:spcAft>
              <a:defRPr/>
            </a:pPr>
            <a:r>
              <a:rPr lang="zh-CN" altLang="en-US" sz="3000" dirty="0">
                <a:solidFill>
                  <a:schemeClr val="tx1">
                    <a:lumMod val="95000"/>
                    <a:lumOff val="5000"/>
                  </a:schemeClr>
                </a:solidFill>
                <a:latin typeface="汉仪大宋简" panose="02010609000101010101" pitchFamily="49" charset="-122"/>
                <a:ea typeface="汉仪大宋简" panose="02010609000101010101" pitchFamily="49" charset="-122"/>
              </a:rPr>
              <a:t>注：电影制作者以“千百万年”为假定的时间框架，但他们依然承认生命和细胞结构不可能偶然产生。</a:t>
            </a:r>
            <a:endParaRPr lang="en-US" altLang="zh-CN" sz="3000" dirty="0">
              <a:solidFill>
                <a:schemeClr val="tx1">
                  <a:lumMod val="95000"/>
                  <a:lumOff val="5000"/>
                </a:schemeClr>
              </a:solidFill>
              <a:latin typeface="汉仪大宋简" panose="02010609000101010101" pitchFamily="49" charset="-122"/>
              <a:ea typeface="汉仪大宋简" panose="02010609000101010101" pitchFamily="49"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313" y="1052513"/>
            <a:ext cx="4060825" cy="5072062"/>
          </a:xfrm>
          <a:prstGeom prst="rect">
            <a:avLst/>
          </a:prstGeom>
          <a:noFill/>
          <a:ln w="12700">
            <a:solidFill>
              <a:srgbClr val="002A54"/>
            </a:solidFill>
            <a:miter lim="800000"/>
            <a:headEnd/>
            <a:tailEnd/>
          </a:ln>
          <a:extLst>
            <a:ext uri="{909E8E84-426E-40DD-AFC4-6F175D3DCCD1}">
              <a14:hiddenFill xmlns:a14="http://schemas.microsoft.com/office/drawing/2010/main">
                <a:solidFill>
                  <a:srgbClr val="FFFFFF"/>
                </a:solidFill>
              </a14:hiddenFill>
            </a:ext>
          </a:extLst>
        </p:spPr>
      </p:pic>
      <p:sp>
        <p:nvSpPr>
          <p:cNvPr id="73732" name="副标题 1"/>
          <p:cNvSpPr>
            <a:spLocks noGrp="1"/>
          </p:cNvSpPr>
          <p:nvPr>
            <p:ph type="subTitle" idx="1"/>
          </p:nvPr>
        </p:nvSpPr>
        <p:spPr>
          <a:xfrm>
            <a:off x="0" y="161925"/>
            <a:ext cx="9144000" cy="590550"/>
          </a:xfrm>
        </p:spPr>
        <p:txBody>
          <a:bodyPr/>
          <a:lstStyle/>
          <a:p>
            <a:pPr eaLnBrk="1" hangingPunct="1"/>
            <a:r>
              <a:rPr>
                <a:latin typeface="微软雅黑" panose="020B0503020204020204" pitchFamily="34" charset="-122"/>
              </a:rPr>
              <a:t>进化论：偶然演变</a:t>
            </a:r>
          </a:p>
        </p:txBody>
      </p:sp>
      <p:sp>
        <p:nvSpPr>
          <p:cNvPr id="31" name="矩形 30"/>
          <p:cNvSpPr/>
          <p:nvPr/>
        </p:nvSpPr>
        <p:spPr>
          <a:xfrm>
            <a:off x="4392613" y="5003800"/>
            <a:ext cx="4537075" cy="1089025"/>
          </a:xfrm>
          <a:prstGeom prst="rect">
            <a:avLst/>
          </a:prstGeom>
          <a:solidFill>
            <a:srgbClr val="024C89"/>
          </a:solidFill>
        </p:spPr>
        <p:txBody>
          <a:bodyPr>
            <a:spAutoFit/>
          </a:bodyPr>
          <a:lstStyle/>
          <a:p>
            <a:pPr defTabSz="1244600" eaLnBrk="1" fontAlgn="auto" hangingPunct="1">
              <a:lnSpc>
                <a:spcPct val="90000"/>
              </a:lnSpc>
              <a:spcAft>
                <a:spcPct val="35000"/>
              </a:spcAft>
              <a:defRPr/>
            </a:pPr>
            <a:r>
              <a:rPr lang="zh-CN" altLang="en-US" sz="3600" dirty="0">
                <a:solidFill>
                  <a:schemeClr val="bg1"/>
                </a:solidFill>
                <a:effectLst>
                  <a:outerShdw blurRad="38100" dist="38100" dir="2700000" algn="tl">
                    <a:srgbClr val="000000">
                      <a:alpha val="43137"/>
                    </a:srgbClr>
                  </a:outerShdw>
                </a:effectLst>
                <a:latin typeface="汉仪大宋简" panose="02010609000101010101" pitchFamily="49" charset="-122"/>
                <a:ea typeface="汉仪大宋简" panose="02010609000101010101" pitchFamily="49" charset="-122"/>
              </a:rPr>
              <a:t>突变、变异、自然选择、适者生存</a:t>
            </a:r>
          </a:p>
        </p:txBody>
      </p:sp>
      <p:grpSp>
        <p:nvGrpSpPr>
          <p:cNvPr id="3" name="Group 12"/>
          <p:cNvGrpSpPr/>
          <p:nvPr/>
        </p:nvGrpSpPr>
        <p:grpSpPr bwMode="auto">
          <a:xfrm>
            <a:off x="4392613" y="1100138"/>
            <a:ext cx="4537075" cy="590550"/>
            <a:chOff x="4393214" y="1100468"/>
            <a:chExt cx="4536504" cy="590931"/>
          </a:xfrm>
        </p:grpSpPr>
        <p:sp>
          <p:nvSpPr>
            <p:cNvPr id="24" name="矩形 23"/>
            <p:cNvSpPr/>
            <p:nvPr/>
          </p:nvSpPr>
          <p:spPr>
            <a:xfrm>
              <a:off x="4393214" y="1100468"/>
              <a:ext cx="4536504" cy="590931"/>
            </a:xfrm>
            <a:prstGeom prst="rect">
              <a:avLst/>
            </a:prstGeom>
            <a:solidFill>
              <a:srgbClr val="024C89"/>
            </a:solidFill>
          </p:spPr>
          <p:txBody>
            <a:bodyPr>
              <a:spAutoFit/>
            </a:bodyPr>
            <a:lstStyle/>
            <a:p>
              <a:pPr defTabSz="1466850" eaLnBrk="1" fontAlgn="auto" hangingPunct="1">
                <a:lnSpc>
                  <a:spcPct val="90000"/>
                </a:lnSpc>
                <a:spcAft>
                  <a:spcPct val="35000"/>
                </a:spcAft>
                <a:defRPr/>
              </a:pPr>
              <a:r>
                <a:rPr lang="zh-CN" altLang="en-US" sz="3600" dirty="0">
                  <a:solidFill>
                    <a:schemeClr val="bg1"/>
                  </a:solidFill>
                  <a:effectLst>
                    <a:outerShdw blurRad="38100" dist="38100" dir="2700000" algn="tl">
                      <a:srgbClr val="000000">
                        <a:alpha val="43137"/>
                      </a:srgbClr>
                    </a:outerShdw>
                  </a:effectLst>
                  <a:latin typeface="汉仪大宋简" panose="02010609000101010101" pitchFamily="49" charset="-122"/>
                  <a:ea typeface="汉仪大宋简" panose="02010609000101010101" pitchFamily="49" charset="-122"/>
                </a:rPr>
                <a:t>化学</a:t>
              </a:r>
              <a:r>
                <a:rPr lang="en-US" altLang="en-US" sz="3600" err="1">
                  <a:solidFill>
                    <a:schemeClr val="bg1"/>
                  </a:solidFill>
                  <a:effectLst>
                    <a:outerShdw blurRad="38100" dist="38100" dir="2700000" algn="tl">
                      <a:srgbClr val="000000">
                        <a:alpha val="43137"/>
                      </a:srgbClr>
                    </a:outerShdw>
                  </a:effectLst>
                  <a:latin typeface="汉仪大宋简" panose="02010609000101010101" pitchFamily="49" charset="-122"/>
                  <a:ea typeface="汉仪大宋简" panose="02010609000101010101" pitchFamily="49" charset="-122"/>
                </a:rPr>
                <a:t>物质</a:t>
              </a:r>
              <a:r>
                <a:rPr lang="zh-CN" altLang="en-US" sz="3600">
                  <a:solidFill>
                    <a:schemeClr val="bg1"/>
                  </a:solidFill>
                  <a:effectLst>
                    <a:outerShdw blurRad="38100" dist="38100" dir="2700000" algn="tl">
                      <a:srgbClr val="000000">
                        <a:alpha val="43137"/>
                      </a:srgbClr>
                    </a:outerShdw>
                  </a:effectLst>
                  <a:latin typeface="汉仪大宋简" panose="02010609000101010101" pitchFamily="49" charset="-122"/>
                  <a:ea typeface="汉仪大宋简" panose="02010609000101010101" pitchFamily="49" charset="-122"/>
                </a:rPr>
                <a:t> </a:t>
              </a:r>
              <a:r>
                <a:rPr lang="zh-CN" altLang="en-US" sz="3600" b="1">
                  <a:solidFill>
                    <a:srgbClr val="FFFF00"/>
                  </a:solidFill>
                  <a:latin typeface="汉仪大宋简" panose="02010609000101010101" pitchFamily="49" charset="-122"/>
                  <a:ea typeface="汉仪大宋简" panose="02010609000101010101" pitchFamily="49" charset="-122"/>
                  <a:sym typeface="ITC Zapf Dingbats"/>
                </a:rPr>
                <a:t>  </a:t>
              </a:r>
              <a:r>
                <a:rPr lang="zh-CN" altLang="en-US" sz="3600">
                  <a:solidFill>
                    <a:schemeClr val="bg1"/>
                  </a:solidFill>
                  <a:effectLst>
                    <a:outerShdw blurRad="38100" dist="38100" dir="2700000" algn="tl">
                      <a:srgbClr val="000000">
                        <a:alpha val="43137"/>
                      </a:srgbClr>
                    </a:outerShdw>
                  </a:effectLst>
                  <a:latin typeface="汉仪大宋简" panose="02010609000101010101" pitchFamily="49" charset="-122"/>
                  <a:ea typeface="汉仪大宋简" panose="02010609000101010101" pitchFamily="49" charset="-122"/>
                </a:rPr>
                <a:t> </a:t>
              </a:r>
              <a:r>
                <a:rPr lang="zh-CN" altLang="en-US" sz="3600" dirty="0">
                  <a:solidFill>
                    <a:schemeClr val="bg1"/>
                  </a:solidFill>
                  <a:effectLst>
                    <a:outerShdw blurRad="38100" dist="38100" dir="2700000" algn="tl">
                      <a:srgbClr val="000000">
                        <a:alpha val="43137"/>
                      </a:srgbClr>
                    </a:outerShdw>
                  </a:effectLst>
                  <a:latin typeface="汉仪大宋简" panose="02010609000101010101" pitchFamily="49" charset="-122"/>
                  <a:ea typeface="汉仪大宋简" panose="02010609000101010101" pitchFamily="49" charset="-122"/>
                </a:rPr>
                <a:t>活细胞</a:t>
              </a:r>
            </a:p>
          </p:txBody>
        </p:sp>
        <p:sp>
          <p:nvSpPr>
            <p:cNvPr id="9" name="Right Arrow 8"/>
            <p:cNvSpPr/>
            <p:nvPr/>
          </p:nvSpPr>
          <p:spPr>
            <a:xfrm>
              <a:off x="6515434" y="1268852"/>
              <a:ext cx="576190" cy="287522"/>
            </a:xfrm>
            <a:prstGeom prst="rightArrow">
              <a:avLst>
                <a:gd name="adj1" fmla="val 32363"/>
                <a:gd name="adj2" fmla="val 7645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4" name="Group 13"/>
          <p:cNvGrpSpPr/>
          <p:nvPr/>
        </p:nvGrpSpPr>
        <p:grpSpPr bwMode="auto">
          <a:xfrm>
            <a:off x="4392613" y="1898650"/>
            <a:ext cx="4537075" cy="1089025"/>
            <a:chOff x="4393214" y="1898014"/>
            <a:chExt cx="4536504" cy="1089529"/>
          </a:xfrm>
        </p:grpSpPr>
        <p:sp>
          <p:nvSpPr>
            <p:cNvPr id="25" name="矩形 24"/>
            <p:cNvSpPr/>
            <p:nvPr/>
          </p:nvSpPr>
          <p:spPr>
            <a:xfrm>
              <a:off x="4393214" y="1898014"/>
              <a:ext cx="4536504" cy="1089529"/>
            </a:xfrm>
            <a:prstGeom prst="rect">
              <a:avLst/>
            </a:prstGeom>
            <a:solidFill>
              <a:srgbClr val="024C89"/>
            </a:solidFill>
          </p:spPr>
          <p:txBody>
            <a:bodyPr>
              <a:spAutoFit/>
            </a:bodyPr>
            <a:lstStyle/>
            <a:p>
              <a:pPr defTabSz="1466850" eaLnBrk="1" fontAlgn="auto" hangingPunct="1">
                <a:lnSpc>
                  <a:spcPct val="90000"/>
                </a:lnSpc>
                <a:spcAft>
                  <a:spcPct val="35000"/>
                </a:spcAft>
                <a:defRPr/>
              </a:pPr>
              <a:r>
                <a:rPr lang="zh-CN" altLang="en-US" sz="3600" dirty="0">
                  <a:solidFill>
                    <a:schemeClr val="bg1"/>
                  </a:solidFill>
                  <a:effectLst>
                    <a:outerShdw blurRad="38100" dist="38100" dir="2700000" algn="tl">
                      <a:srgbClr val="000000">
                        <a:alpha val="43137"/>
                      </a:srgbClr>
                    </a:outerShdw>
                  </a:effectLst>
                  <a:latin typeface="汉仪大宋简" panose="02010609000101010101" pitchFamily="49" charset="-122"/>
                  <a:ea typeface="汉仪大宋简" panose="02010609000101010101" pitchFamily="49" charset="-122"/>
                </a:rPr>
                <a:t>单细胞</a:t>
              </a:r>
              <a:r>
                <a:rPr lang="zh-CN" altLang="en-US" sz="3600">
                  <a:solidFill>
                    <a:schemeClr val="bg1"/>
                  </a:solidFill>
                  <a:effectLst>
                    <a:outerShdw blurRad="38100" dist="38100" dir="2700000" algn="tl">
                      <a:srgbClr val="000000">
                        <a:alpha val="43137"/>
                      </a:srgbClr>
                    </a:outerShdw>
                  </a:effectLst>
                  <a:latin typeface="汉仪大宋简" panose="02010609000101010101" pitchFamily="49" charset="-122"/>
                  <a:ea typeface="汉仪大宋简" panose="02010609000101010101" pitchFamily="49" charset="-122"/>
                </a:rPr>
                <a:t>生物 </a:t>
              </a:r>
              <a:r>
                <a:rPr lang="zh-CN" altLang="en-US" sz="3600" b="1">
                  <a:solidFill>
                    <a:srgbClr val="FFFF00"/>
                  </a:solidFill>
                  <a:latin typeface="汉仪大宋简" panose="02010609000101010101" pitchFamily="49" charset="-122"/>
                  <a:ea typeface="汉仪大宋简" panose="02010609000101010101" pitchFamily="49" charset="-122"/>
                  <a:sym typeface="ITC Zapf Dingbats"/>
                </a:rPr>
                <a:t>   </a:t>
              </a:r>
              <a:r>
                <a:rPr lang="zh-CN" altLang="en-US" sz="3600">
                  <a:solidFill>
                    <a:schemeClr val="bg1"/>
                  </a:solidFill>
                  <a:effectLst>
                    <a:outerShdw blurRad="38100" dist="38100" dir="2700000" algn="tl">
                      <a:srgbClr val="000000">
                        <a:alpha val="43137"/>
                      </a:srgbClr>
                    </a:outerShdw>
                  </a:effectLst>
                  <a:latin typeface="汉仪大宋简" panose="02010609000101010101" pitchFamily="49" charset="-122"/>
                  <a:ea typeface="汉仪大宋简" panose="02010609000101010101" pitchFamily="49" charset="-122"/>
                </a:rPr>
                <a:t>多</a:t>
              </a:r>
              <a:r>
                <a:rPr lang="zh-CN" altLang="en-US" sz="3600" dirty="0">
                  <a:solidFill>
                    <a:schemeClr val="bg1"/>
                  </a:solidFill>
                  <a:effectLst>
                    <a:outerShdw blurRad="38100" dist="38100" dir="2700000" algn="tl">
                      <a:srgbClr val="000000">
                        <a:alpha val="43137"/>
                      </a:srgbClr>
                    </a:outerShdw>
                  </a:effectLst>
                  <a:latin typeface="汉仪大宋简" panose="02010609000101010101" pitchFamily="49" charset="-122"/>
                  <a:ea typeface="汉仪大宋简" panose="02010609000101010101" pitchFamily="49" charset="-122"/>
                </a:rPr>
                <a:t>细胞生物</a:t>
              </a:r>
            </a:p>
          </p:txBody>
        </p:sp>
        <p:sp>
          <p:nvSpPr>
            <p:cNvPr id="11" name="Right Arrow 10"/>
            <p:cNvSpPr/>
            <p:nvPr/>
          </p:nvSpPr>
          <p:spPr>
            <a:xfrm>
              <a:off x="7020195" y="2061603"/>
              <a:ext cx="576190" cy="287470"/>
            </a:xfrm>
            <a:prstGeom prst="rightArrow">
              <a:avLst>
                <a:gd name="adj1" fmla="val 32363"/>
                <a:gd name="adj2" fmla="val 7645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5" name="Group 14"/>
          <p:cNvGrpSpPr/>
          <p:nvPr/>
        </p:nvGrpSpPr>
        <p:grpSpPr bwMode="auto">
          <a:xfrm>
            <a:off x="4392613" y="3203575"/>
            <a:ext cx="4537075" cy="2066925"/>
            <a:chOff x="4393214" y="3203567"/>
            <a:chExt cx="4536000" cy="2067742"/>
          </a:xfrm>
        </p:grpSpPr>
        <p:sp>
          <p:nvSpPr>
            <p:cNvPr id="26" name="矩形 25"/>
            <p:cNvSpPr/>
            <p:nvPr/>
          </p:nvSpPr>
          <p:spPr>
            <a:xfrm>
              <a:off x="4393214" y="3203567"/>
              <a:ext cx="4536000" cy="2067742"/>
            </a:xfrm>
            <a:prstGeom prst="rect">
              <a:avLst/>
            </a:prstGeom>
            <a:solidFill>
              <a:srgbClr val="024C89"/>
            </a:solidFill>
          </p:spPr>
          <p:txBody>
            <a:bodyPr>
              <a:spAutoFit/>
            </a:bodyPr>
            <a:lstStyle>
              <a:lvl1pPr defTabSz="1244600">
                <a:defRPr>
                  <a:solidFill>
                    <a:schemeClr val="tx1"/>
                  </a:solidFill>
                  <a:latin typeface="Calibri" panose="020F0502020204030204" pitchFamily="34" charset="0"/>
                  <a:ea typeface="宋体" panose="02010600030101010101" pitchFamily="2" charset="-122"/>
                </a:defRPr>
              </a:lvl1pPr>
              <a:lvl2pPr marL="742950" indent="-285750" defTabSz="1244600">
                <a:defRPr>
                  <a:solidFill>
                    <a:schemeClr val="tx1"/>
                  </a:solidFill>
                  <a:latin typeface="Calibri" panose="020F0502020204030204" pitchFamily="34" charset="0"/>
                  <a:ea typeface="宋体" panose="02010600030101010101" pitchFamily="2" charset="-122"/>
                </a:defRPr>
              </a:lvl2pPr>
              <a:lvl3pPr marL="1143000" indent="-228600" defTabSz="1244600">
                <a:defRPr>
                  <a:solidFill>
                    <a:schemeClr val="tx1"/>
                  </a:solidFill>
                  <a:latin typeface="Calibri" panose="020F0502020204030204" pitchFamily="34" charset="0"/>
                  <a:ea typeface="宋体" panose="02010600030101010101" pitchFamily="2" charset="-122"/>
                </a:defRPr>
              </a:lvl3pPr>
              <a:lvl4pPr marL="1600200" indent="-228600" defTabSz="1244600">
                <a:defRPr>
                  <a:solidFill>
                    <a:schemeClr val="tx1"/>
                  </a:solidFill>
                  <a:latin typeface="Calibri" panose="020F0502020204030204" pitchFamily="34" charset="0"/>
                  <a:ea typeface="宋体" panose="02010600030101010101" pitchFamily="2" charset="-122"/>
                </a:defRPr>
              </a:lvl4pPr>
              <a:lvl5pPr marL="2057400" indent="-228600" defTabSz="1244600">
                <a:defRPr>
                  <a:solidFill>
                    <a:schemeClr val="tx1"/>
                  </a:solidFill>
                  <a:latin typeface="Calibri" panose="020F0502020204030204" pitchFamily="34" charset="0"/>
                  <a:ea typeface="宋体" panose="02010600030101010101" pitchFamily="2" charset="-122"/>
                </a:defRPr>
              </a:lvl5pPr>
              <a:lvl6pPr marL="2514600" indent="-228600" defTabSz="1244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1244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1244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1244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90000"/>
                </a:lnSpc>
                <a:spcAft>
                  <a:spcPct val="35000"/>
                </a:spcAft>
                <a:defRPr/>
              </a:pPr>
              <a:r>
                <a:rPr lang="zh-CN" altLang="en-US" sz="3600">
                  <a:solidFill>
                    <a:schemeClr val="bg1"/>
                  </a:solidFill>
                  <a:effectLst>
                    <a:outerShdw blurRad="38100" dist="38100" dir="2700000" algn="tl">
                      <a:srgbClr val="000000"/>
                    </a:outerShdw>
                  </a:effectLst>
                  <a:latin typeface="汉仪大宋简"/>
                  <a:ea typeface="汉仪大宋简"/>
                  <a:cs typeface="汉仪大宋简"/>
                </a:rPr>
                <a:t>软体类    有脊椎的鱼</a:t>
              </a:r>
              <a:r>
                <a:rPr lang="en-US" altLang="zh-CN" sz="3600">
                  <a:solidFill>
                    <a:schemeClr val="bg1"/>
                  </a:solidFill>
                  <a:effectLst>
                    <a:outerShdw blurRad="38100" dist="38100" dir="2700000" algn="tl">
                      <a:srgbClr val="000000"/>
                    </a:outerShdw>
                  </a:effectLst>
                  <a:latin typeface="汉仪大宋简"/>
                  <a:ea typeface="汉仪大宋简"/>
                  <a:cs typeface="汉仪大宋简"/>
                </a:rPr>
                <a:t>……</a:t>
              </a:r>
              <a:r>
                <a:rPr lang="zh-CN" altLang="en-US" sz="3600">
                  <a:solidFill>
                    <a:schemeClr val="bg1"/>
                  </a:solidFill>
                  <a:effectLst>
                    <a:outerShdw blurRad="38100" dist="38100" dir="2700000" algn="tl">
                      <a:srgbClr val="000000"/>
                    </a:outerShdw>
                  </a:effectLst>
                  <a:latin typeface="汉仪大宋简"/>
                  <a:ea typeface="汉仪大宋简"/>
                  <a:cs typeface="汉仪大宋简"/>
                </a:rPr>
                <a:t>进化为两栖类、爬行类、哺乳类、鸟</a:t>
              </a:r>
            </a:p>
          </p:txBody>
        </p:sp>
        <p:sp>
          <p:nvSpPr>
            <p:cNvPr id="12" name="Right Arrow 11"/>
            <p:cNvSpPr/>
            <p:nvPr/>
          </p:nvSpPr>
          <p:spPr>
            <a:xfrm>
              <a:off x="6083500" y="3357616"/>
              <a:ext cx="576126" cy="287451"/>
            </a:xfrm>
            <a:prstGeom prst="rightArrow">
              <a:avLst>
                <a:gd name="adj1" fmla="val 32363"/>
                <a:gd name="adj2" fmla="val 7645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left)">
                                      <p:cBhvr>
                                        <p:cTn id="2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37" descr="C:\Users\huangr6\Pictures\针.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600" y="1185863"/>
            <a:ext cx="1008063" cy="365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7" name="Rectangle 3"/>
          <p:cNvSpPr>
            <a:spLocks noChangeArrowheads="1"/>
          </p:cNvSpPr>
          <p:nvPr/>
        </p:nvSpPr>
        <p:spPr bwMode="auto">
          <a:xfrm>
            <a:off x="0" y="128588"/>
            <a:ext cx="91440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3600">
                <a:solidFill>
                  <a:schemeClr val="tx1"/>
                </a:solidFill>
                <a:latin typeface="Arial" panose="020B0604020202020204" pitchFamily="34" charset="0"/>
                <a:ea typeface="汉仪大宋简"/>
                <a:cs typeface="Arial" panose="020B0604020202020204" pitchFamily="34" charset="0"/>
              </a:defRPr>
            </a:lvl1pPr>
            <a:lvl2pPr marL="742950" indent="-28575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2pPr>
            <a:lvl3pPr marL="11430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3pPr>
            <a:lvl4pPr marL="16002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4pPr>
            <a:lvl5pPr marL="20574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5pPr>
            <a:lvl6pPr marL="25146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6pPr>
            <a:lvl7pPr marL="29718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7pPr>
            <a:lvl8pPr marL="34290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8pPr>
            <a:lvl9pPr marL="38862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9pPr>
          </a:lstStyle>
          <a:p>
            <a:pPr algn="ctr" eaLnBrk="1" hangingPunct="1">
              <a:spcBef>
                <a:spcPct val="0"/>
              </a:spcBef>
              <a:buFont typeface="Arial" panose="020B0604020202020204" pitchFamily="34" charset="0"/>
              <a:buNone/>
            </a:pPr>
            <a:r>
              <a:rPr lang="en-US" altLang="zh-CN" b="1">
                <a:solidFill>
                  <a:srgbClr val="002954"/>
                </a:solidFill>
                <a:latin typeface="微软雅黑" panose="020B0503020204020204" pitchFamily="34" charset="-122"/>
                <a:ea typeface="微软雅黑" panose="020B0503020204020204" pitchFamily="34" charset="-122"/>
              </a:rPr>
              <a:t>DNA</a:t>
            </a:r>
            <a:r>
              <a:rPr lang="zh-CN" altLang="en-US" b="1">
                <a:solidFill>
                  <a:srgbClr val="002954"/>
                </a:solidFill>
                <a:latin typeface="微软雅黑" panose="020B0503020204020204" pitchFamily="34" charset="-122"/>
                <a:ea typeface="微软雅黑" panose="020B0503020204020204" pitchFamily="34" charset="-122"/>
              </a:rPr>
              <a:t>不但含有物质，还含有信息</a:t>
            </a:r>
          </a:p>
        </p:txBody>
      </p:sp>
      <p:grpSp>
        <p:nvGrpSpPr>
          <p:cNvPr id="4" name="Group 24"/>
          <p:cNvGrpSpPr/>
          <p:nvPr/>
        </p:nvGrpSpPr>
        <p:grpSpPr bwMode="auto">
          <a:xfrm>
            <a:off x="455613" y="812800"/>
            <a:ext cx="3624262" cy="3605213"/>
            <a:chOff x="455647" y="857232"/>
            <a:chExt cx="3624263" cy="3605212"/>
          </a:xfrm>
        </p:grpSpPr>
        <p:sp>
          <p:nvSpPr>
            <p:cNvPr id="129036" name="椭圆 6"/>
            <p:cNvSpPr>
              <a:spLocks noChangeArrowheads="1"/>
            </p:cNvSpPr>
            <p:nvPr/>
          </p:nvSpPr>
          <p:spPr bwMode="auto">
            <a:xfrm>
              <a:off x="455647" y="1149350"/>
              <a:ext cx="936625" cy="576263"/>
            </a:xfrm>
            <a:prstGeom prst="ellipse">
              <a:avLst/>
            </a:prstGeom>
            <a:noFill/>
            <a:ln w="50800" algn="ctr">
              <a:solidFill>
                <a:srgbClr val="FF0000"/>
              </a:solidFill>
              <a:miter lim="800000"/>
            </a:ln>
            <a:extLst>
              <a:ext uri="{909E8E84-426E-40DD-AFC4-6F175D3DCCD1}">
                <a14:hiddenFill xmlns:a14="http://schemas.microsoft.com/office/drawing/2010/main">
                  <a:solidFill>
                    <a:srgbClr val="FFFFFF"/>
                  </a:solidFill>
                </a14:hiddenFill>
              </a:ext>
            </a:extLst>
          </p:spPr>
          <p:txBody>
            <a:bodyPr/>
            <a:lstStyle>
              <a:lvl1pPr>
                <a:lnSpc>
                  <a:spcPct val="90000"/>
                </a:lnSpc>
                <a:spcBef>
                  <a:spcPts val="1000"/>
                </a:spcBef>
                <a:buFont typeface="Arial" panose="020B0604020202020204" pitchFamily="34" charset="0"/>
                <a:buChar char="•"/>
                <a:defRPr sz="3600">
                  <a:solidFill>
                    <a:schemeClr val="tx1"/>
                  </a:solidFill>
                  <a:latin typeface="Arial" panose="020B0604020202020204" pitchFamily="34" charset="0"/>
                  <a:ea typeface="汉仪大宋简"/>
                  <a:cs typeface="Arial" panose="020B0604020202020204" pitchFamily="34" charset="0"/>
                </a:defRPr>
              </a:lvl1pPr>
              <a:lvl2pPr marL="742950" indent="-28575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2pPr>
              <a:lvl3pPr marL="11430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3pPr>
              <a:lvl4pPr marL="16002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4pPr>
              <a:lvl5pPr marL="20574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5pPr>
              <a:lvl6pPr marL="25146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6pPr>
              <a:lvl7pPr marL="29718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7pPr>
              <a:lvl8pPr marL="34290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8pPr>
              <a:lvl9pPr marL="38862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9pPr>
            </a:lstStyle>
            <a:p>
              <a:pPr algn="ctr" eaLnBrk="1" hangingPunct="1">
                <a:spcBef>
                  <a:spcPct val="0"/>
                </a:spcBef>
                <a:buFont typeface="Arial" panose="020B0604020202020204" pitchFamily="34" charset="0"/>
                <a:buNone/>
              </a:pPr>
              <a:endParaRPr lang="zh-CN" altLang="en-US" sz="2400">
                <a:latin typeface="Arial MT"/>
                <a:cs typeface="Times New Roman" panose="02020603050405020304" pitchFamily="18" charset="0"/>
              </a:endParaRPr>
            </a:p>
          </p:txBody>
        </p:sp>
        <p:pic>
          <p:nvPicPr>
            <p:cNvPr id="129037" name="Picture 9" descr="C:\Users\huangr6\Desktop\2016 GMP 微生物培训\3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8397" y="857232"/>
              <a:ext cx="1941513" cy="360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9038" name="直接箭头连接符 2"/>
            <p:cNvCxnSpPr>
              <a:cxnSpLocks noChangeShapeType="1"/>
            </p:cNvCxnSpPr>
            <p:nvPr/>
          </p:nvCxnSpPr>
          <p:spPr bwMode="auto">
            <a:xfrm>
              <a:off x="1392272" y="1399356"/>
              <a:ext cx="1536654" cy="958074"/>
            </a:xfrm>
            <a:prstGeom prst="straightConnector1">
              <a:avLst/>
            </a:prstGeom>
            <a:noFill/>
            <a:ln w="50800" algn="ctr">
              <a:solidFill>
                <a:srgbClr val="FF0000"/>
              </a:solidFill>
              <a:round/>
              <a:tailEnd type="arrow" w="med" len="med"/>
            </a:ln>
            <a:extLst>
              <a:ext uri="{909E8E84-426E-40DD-AFC4-6F175D3DCCD1}">
                <a14:hiddenFill xmlns:a14="http://schemas.microsoft.com/office/drawing/2010/main">
                  <a:noFill/>
                </a14:hiddenFill>
              </a:ext>
            </a:extLst>
          </p:spPr>
        </p:cxnSp>
      </p:grpSp>
      <p:sp>
        <p:nvSpPr>
          <p:cNvPr id="129029" name="文本框 13"/>
          <p:cNvSpPr txBox="1">
            <a:spLocks noChangeArrowheads="1"/>
          </p:cNvSpPr>
          <p:nvPr/>
        </p:nvSpPr>
        <p:spPr bwMode="auto">
          <a:xfrm>
            <a:off x="357188" y="5164138"/>
            <a:ext cx="8643937"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3600">
                <a:solidFill>
                  <a:schemeClr val="tx1"/>
                </a:solidFill>
                <a:latin typeface="Arial" panose="020B0604020202020204" pitchFamily="34" charset="0"/>
                <a:ea typeface="汉仪大宋简"/>
                <a:cs typeface="Arial" panose="020B0604020202020204" pitchFamily="34" charset="0"/>
              </a:defRPr>
            </a:lvl1pPr>
            <a:lvl2pPr marL="742950" indent="-28575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2pPr>
            <a:lvl3pPr marL="11430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3pPr>
            <a:lvl4pPr marL="16002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4pPr>
            <a:lvl5pPr marL="20574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5pPr>
            <a:lvl6pPr marL="25146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6pPr>
            <a:lvl7pPr marL="29718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7pPr>
            <a:lvl8pPr marL="34290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8pPr>
            <a:lvl9pPr marL="38862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9pPr>
          </a:lstStyle>
          <a:p>
            <a:pPr eaLnBrk="1" hangingPunct="1">
              <a:lnSpc>
                <a:spcPct val="100000"/>
              </a:lnSpc>
              <a:spcBef>
                <a:spcPct val="0"/>
              </a:spcBef>
              <a:buFontTx/>
              <a:buNone/>
            </a:pPr>
            <a:r>
              <a:rPr lang="zh-CN" altLang="en-US" sz="3200"/>
              <a:t>一个微小的大肠杆菌（</a:t>
            </a:r>
            <a:r>
              <a:rPr lang="en-US" altLang="zh-CN" sz="3200"/>
              <a:t>E. coli</a:t>
            </a:r>
            <a:r>
              <a:rPr lang="zh-CN" altLang="en-US" sz="3200"/>
              <a:t>）的</a:t>
            </a:r>
            <a:r>
              <a:rPr lang="en-US" altLang="zh-CN" sz="3200"/>
              <a:t>DNA</a:t>
            </a:r>
            <a:r>
              <a:rPr lang="zh-CN" altLang="en-US" sz="3200"/>
              <a:t>所包含的信息量相当于一本</a:t>
            </a:r>
            <a:r>
              <a:rPr lang="en-US" altLang="zh-CN" sz="3200"/>
              <a:t>900</a:t>
            </a:r>
            <a:r>
              <a:rPr lang="zh-CN" altLang="en-US" sz="3200"/>
              <a:t>页英文圣经的信息量。</a:t>
            </a:r>
            <a:endParaRPr lang="en-US" altLang="zh-CN" sz="3200"/>
          </a:p>
        </p:txBody>
      </p:sp>
      <p:grpSp>
        <p:nvGrpSpPr>
          <p:cNvPr id="5" name="Group 25"/>
          <p:cNvGrpSpPr/>
          <p:nvPr/>
        </p:nvGrpSpPr>
        <p:grpSpPr bwMode="auto">
          <a:xfrm>
            <a:off x="1890713" y="2670175"/>
            <a:ext cx="2663825" cy="2571750"/>
            <a:chOff x="1890727" y="2714620"/>
            <a:chExt cx="2663825" cy="2571768"/>
          </a:xfrm>
        </p:grpSpPr>
        <p:pic>
          <p:nvPicPr>
            <p:cNvPr id="129034" name="Picture 13" descr="u=698022636,2912567785&amp;fm=26&amp;gp=0"/>
            <p:cNvPicPr>
              <a:picLocks noChangeAspect="1" noChangeArrowheads="1"/>
            </p:cNvPicPr>
            <p:nvPr/>
          </p:nvPicPr>
          <p:blipFill>
            <a:blip r:embed="rId5">
              <a:extLst>
                <a:ext uri="{28A0092B-C50C-407E-A947-70E740481C1C}">
                  <a14:useLocalDpi xmlns:a14="http://schemas.microsoft.com/office/drawing/2010/main" val="0"/>
                </a:ext>
              </a:extLst>
            </a:blip>
            <a:srcRect l="9785" t="81767"/>
            <a:stretch>
              <a:fillRect/>
            </a:stretch>
          </p:blipFill>
          <p:spPr bwMode="auto">
            <a:xfrm>
              <a:off x="1890727" y="4572008"/>
              <a:ext cx="2663825" cy="71438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cxnSp>
          <p:nvCxnSpPr>
            <p:cNvPr id="129035" name="直接箭头连接符 2"/>
            <p:cNvCxnSpPr>
              <a:cxnSpLocks noChangeShapeType="1"/>
            </p:cNvCxnSpPr>
            <p:nvPr/>
          </p:nvCxnSpPr>
          <p:spPr bwMode="auto">
            <a:xfrm rot="16200000" flipH="1">
              <a:off x="2107389" y="3679033"/>
              <a:ext cx="2071702" cy="142876"/>
            </a:xfrm>
            <a:prstGeom prst="straightConnector1">
              <a:avLst/>
            </a:prstGeom>
            <a:noFill/>
            <a:ln w="50800" algn="ctr">
              <a:solidFill>
                <a:srgbClr val="FF0000"/>
              </a:solidFill>
              <a:round/>
              <a:tailEnd type="arrow" w="med" len="med"/>
            </a:ln>
            <a:extLst>
              <a:ext uri="{909E8E84-426E-40DD-AFC4-6F175D3DCCD1}">
                <a14:hiddenFill xmlns:a14="http://schemas.microsoft.com/office/drawing/2010/main">
                  <a:noFill/>
                </a14:hiddenFill>
              </a:ext>
            </a:extLst>
          </p:spPr>
        </p:cxnSp>
      </p:grpSp>
      <p:grpSp>
        <p:nvGrpSpPr>
          <p:cNvPr id="6" name="Group 19"/>
          <p:cNvGrpSpPr/>
          <p:nvPr/>
        </p:nvGrpSpPr>
        <p:grpSpPr bwMode="auto">
          <a:xfrm>
            <a:off x="4429125" y="812800"/>
            <a:ext cx="3786188" cy="4362450"/>
            <a:chOff x="4429124" y="898947"/>
            <a:chExt cx="3786213" cy="4363273"/>
          </a:xfrm>
        </p:grpSpPr>
        <p:pic>
          <p:nvPicPr>
            <p:cNvPr id="129032" name="Picture 2" descr="Related image"/>
            <p:cNvPicPr>
              <a:picLocks noChangeAspect="1" noChangeArrowheads="1"/>
            </p:cNvPicPr>
            <p:nvPr/>
          </p:nvPicPr>
          <p:blipFill>
            <a:blip r:embed="rId6">
              <a:extLst>
                <a:ext uri="{28A0092B-C50C-407E-A947-70E740481C1C}">
                  <a14:useLocalDpi xmlns:a14="http://schemas.microsoft.com/office/drawing/2010/main" val="0"/>
                </a:ext>
              </a:extLst>
            </a:blip>
            <a:srcRect l="17949" t="1923" r="16666" b="1923"/>
            <a:stretch>
              <a:fillRect/>
            </a:stretch>
          </p:blipFill>
          <p:spPr bwMode="auto">
            <a:xfrm>
              <a:off x="5248312" y="898947"/>
              <a:ext cx="2967025" cy="4363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直接箭头连接符 12"/>
            <p:cNvCxnSpPr/>
            <p:nvPr/>
          </p:nvCxnSpPr>
          <p:spPr>
            <a:xfrm rot="5400000" flipH="1" flipV="1">
              <a:off x="4286072" y="3185528"/>
              <a:ext cx="1929177" cy="1643074"/>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5" name="Title 4"/>
          <p:cNvSpPr txBox="1"/>
          <p:nvPr/>
        </p:nvSpPr>
        <p:spPr bwMode="auto">
          <a:xfrm>
            <a:off x="0" y="71438"/>
            <a:ext cx="914400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3600">
                <a:solidFill>
                  <a:schemeClr val="tx1"/>
                </a:solidFill>
                <a:latin typeface="Arial" panose="020B0604020202020204" pitchFamily="34" charset="0"/>
                <a:ea typeface="汉仪大宋简"/>
                <a:cs typeface="Arial" panose="020B0604020202020204" pitchFamily="34" charset="0"/>
              </a:defRPr>
            </a:lvl1pPr>
            <a:lvl2pPr marL="742950" indent="-28575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2pPr>
            <a:lvl3pPr marL="11430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3pPr>
            <a:lvl4pPr marL="16002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4pPr>
            <a:lvl5pPr marL="20574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5pPr>
            <a:lvl6pPr marL="25146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6pPr>
            <a:lvl7pPr marL="29718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7pPr>
            <a:lvl8pPr marL="34290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8pPr>
            <a:lvl9pPr marL="38862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9pPr>
          </a:lstStyle>
          <a:p>
            <a:pPr algn="ctr" eaLnBrk="1" hangingPunct="1">
              <a:spcBef>
                <a:spcPct val="0"/>
              </a:spcBef>
              <a:buFontTx/>
              <a:buNone/>
            </a:pPr>
            <a:r>
              <a:rPr lang="en-US" altLang="zh-CN" b="1">
                <a:solidFill>
                  <a:srgbClr val="002954"/>
                </a:solidFill>
                <a:ea typeface="微软雅黑" panose="020B0503020204020204" pitchFamily="34" charset="-122"/>
              </a:rPr>
              <a:t>DNA</a:t>
            </a:r>
            <a:r>
              <a:rPr lang="zh-CN" altLang="en-US" b="1">
                <a:solidFill>
                  <a:srgbClr val="002954"/>
                </a:solidFill>
                <a:ea typeface="微软雅黑" panose="020B0503020204020204" pitchFamily="34" charset="-122"/>
              </a:rPr>
              <a:t>：信息储存分子</a:t>
            </a:r>
            <a:endParaRPr lang="en-US" altLang="en-US" b="1">
              <a:solidFill>
                <a:srgbClr val="002954"/>
              </a:solidFill>
              <a:ea typeface="微软雅黑" panose="020B0503020204020204" pitchFamily="34" charset="-122"/>
            </a:endParaRPr>
          </a:p>
        </p:txBody>
      </p:sp>
      <p:sp>
        <p:nvSpPr>
          <p:cNvPr id="131076" name="文本框 13"/>
          <p:cNvSpPr txBox="1">
            <a:spLocks noChangeArrowheads="1"/>
          </p:cNvSpPr>
          <p:nvPr/>
        </p:nvSpPr>
        <p:spPr bwMode="auto">
          <a:xfrm>
            <a:off x="142875" y="714375"/>
            <a:ext cx="5715000" cy="564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3600">
                <a:solidFill>
                  <a:schemeClr val="tx1"/>
                </a:solidFill>
                <a:latin typeface="Arial" panose="020B0604020202020204" pitchFamily="34" charset="0"/>
                <a:ea typeface="汉仪大宋简"/>
                <a:cs typeface="Arial" panose="020B0604020202020204" pitchFamily="34" charset="0"/>
              </a:defRPr>
            </a:lvl1pPr>
            <a:lvl2pPr marL="742950" indent="-28575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2pPr>
            <a:lvl3pPr marL="11430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3pPr>
            <a:lvl4pPr marL="16002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4pPr>
            <a:lvl5pPr marL="20574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5pPr>
            <a:lvl6pPr marL="25146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6pPr>
            <a:lvl7pPr marL="29718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7pPr>
            <a:lvl8pPr marL="34290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8pPr>
            <a:lvl9pPr marL="38862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9pPr>
          </a:lstStyle>
          <a:p>
            <a:pPr eaLnBrk="1" hangingPunct="1">
              <a:lnSpc>
                <a:spcPct val="100000"/>
              </a:lnSpc>
              <a:spcBef>
                <a:spcPct val="0"/>
              </a:spcBef>
              <a:buFontTx/>
              <a:buNone/>
            </a:pPr>
            <a:r>
              <a:rPr lang="zh-CN" altLang="en-US" sz="2800"/>
              <a:t>目前对最简单的生命体的最少估算：大概</a:t>
            </a:r>
            <a:r>
              <a:rPr lang="en-US" altLang="zh-CN" sz="2800"/>
              <a:t>450</a:t>
            </a:r>
            <a:r>
              <a:rPr lang="zh-CN" altLang="en-US" sz="2800"/>
              <a:t>个基因，有将近</a:t>
            </a:r>
            <a:r>
              <a:rPr lang="en-US" altLang="zh-CN" sz="2800"/>
              <a:t>500000</a:t>
            </a:r>
            <a:r>
              <a:rPr lang="zh-CN" altLang="en-US" sz="2800"/>
              <a:t>个基因字母（碱基对）</a:t>
            </a:r>
            <a:endParaRPr lang="en-US" altLang="zh-CN" sz="2800"/>
          </a:p>
          <a:p>
            <a:pPr eaLnBrk="1" hangingPunct="1">
              <a:lnSpc>
                <a:spcPct val="100000"/>
              </a:lnSpc>
              <a:spcBef>
                <a:spcPct val="0"/>
              </a:spcBef>
              <a:buFontTx/>
              <a:buNone/>
            </a:pPr>
            <a:endParaRPr lang="en-US" altLang="zh-CN" sz="2800"/>
          </a:p>
          <a:p>
            <a:pPr eaLnBrk="1" hangingPunct="1">
              <a:lnSpc>
                <a:spcPct val="100000"/>
              </a:lnSpc>
              <a:spcBef>
                <a:spcPct val="0"/>
              </a:spcBef>
            </a:pPr>
            <a:r>
              <a:rPr lang="zh-CN" altLang="en-US" sz="2800"/>
              <a:t>它们必须同时一步到位！</a:t>
            </a:r>
            <a:endParaRPr lang="en-US" altLang="zh-CN" sz="2800"/>
          </a:p>
          <a:p>
            <a:pPr eaLnBrk="1" hangingPunct="1">
              <a:lnSpc>
                <a:spcPct val="100000"/>
              </a:lnSpc>
              <a:spcBef>
                <a:spcPct val="0"/>
              </a:spcBef>
            </a:pPr>
            <a:endParaRPr lang="zh-CN" altLang="en-US" sz="2800"/>
          </a:p>
          <a:p>
            <a:pPr eaLnBrk="1" hangingPunct="1">
              <a:lnSpc>
                <a:spcPct val="100000"/>
              </a:lnSpc>
              <a:spcBef>
                <a:spcPct val="0"/>
              </a:spcBef>
            </a:pPr>
            <a:r>
              <a:rPr lang="zh-CN" altLang="en-US" sz="2800"/>
              <a:t>如果没有成型的</a:t>
            </a:r>
            <a:r>
              <a:rPr lang="en-US" altLang="zh-CN" sz="2800"/>
              <a:t>DNA</a:t>
            </a:r>
            <a:r>
              <a:rPr lang="zh-CN" altLang="en-US" sz="2800"/>
              <a:t>，就不会有生命、繁殖和自然选择</a:t>
            </a:r>
            <a:endParaRPr lang="en-US" altLang="zh-CN" sz="2800"/>
          </a:p>
          <a:p>
            <a:pPr eaLnBrk="1" hangingPunct="1">
              <a:lnSpc>
                <a:spcPct val="100000"/>
              </a:lnSpc>
              <a:spcBef>
                <a:spcPct val="0"/>
              </a:spcBef>
              <a:buFontTx/>
              <a:buNone/>
            </a:pPr>
            <a:endParaRPr lang="en-US" altLang="zh-CN" sz="2800"/>
          </a:p>
          <a:p>
            <a:pPr eaLnBrk="1" hangingPunct="1">
              <a:lnSpc>
                <a:spcPct val="100000"/>
              </a:lnSpc>
              <a:spcBef>
                <a:spcPct val="0"/>
              </a:spcBef>
              <a:buFontTx/>
              <a:buNone/>
            </a:pPr>
            <a:r>
              <a:rPr lang="zh-CN" altLang="en-US" sz="2800"/>
              <a:t>两位天文学家估算，无论在宇宙什么地方，生命偶然产生的概率是</a:t>
            </a:r>
            <a:r>
              <a:rPr lang="en-US" altLang="zh-CN" sz="2800"/>
              <a:t>10</a:t>
            </a:r>
            <a:r>
              <a:rPr lang="en-US" altLang="zh-CN" sz="2800" baseline="30000"/>
              <a:t>40000</a:t>
            </a:r>
            <a:r>
              <a:rPr lang="zh-CN" altLang="en-US" sz="2800"/>
              <a:t>分之一 </a:t>
            </a:r>
            <a:r>
              <a:rPr lang="en-US" altLang="zh-CN" sz="2800"/>
              <a:t>(</a:t>
            </a:r>
            <a:r>
              <a:rPr lang="en-US" altLang="zh-CN" sz="2800">
                <a:latin typeface="Calibri" panose="020F0502020204030204" pitchFamily="34" charset="0"/>
              </a:rPr>
              <a:t>Fred Hoyle and Chandra Wickramasinghe</a:t>
            </a:r>
            <a:r>
              <a:rPr lang="en-US" altLang="zh-CN" sz="2800"/>
              <a:t>)</a:t>
            </a:r>
          </a:p>
        </p:txBody>
      </p:sp>
      <p:pic>
        <p:nvPicPr>
          <p:cNvPr id="131077" name="Picture 5" descr="DNA_orbit_animated.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86375" y="571500"/>
            <a:ext cx="3714750" cy="611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itle 4"/>
          <p:cNvSpPr>
            <a:spLocks noGrp="1"/>
          </p:cNvSpPr>
          <p:nvPr>
            <p:ph type="title"/>
          </p:nvPr>
        </p:nvSpPr>
        <p:spPr/>
        <p:txBody>
          <a:bodyPr/>
          <a:lstStyle/>
          <a:p>
            <a:pPr algn="ctr" defTabSz="685800" eaLnBrk="1" hangingPunct="1"/>
            <a:r>
              <a:rPr>
                <a:latin typeface="微软雅黑" panose="020B0503020204020204" pitchFamily="34" charset="-122"/>
              </a:rPr>
              <a:t>一位（前）无神论者的结论：生命被设计</a:t>
            </a:r>
            <a:endParaRPr>
              <a:solidFill>
                <a:srgbClr val="024EA4"/>
              </a:solidFill>
              <a:latin typeface="微软雅黑" panose="020B0503020204020204" pitchFamily="34" charset="-122"/>
            </a:endParaRPr>
          </a:p>
        </p:txBody>
      </p:sp>
      <p:pic>
        <p:nvPicPr>
          <p:cNvPr id="2" name="图片 1"/>
          <p:cNvPicPr>
            <a:picLocks noChangeAspect="1"/>
          </p:cNvPicPr>
          <p:nvPr/>
        </p:nvPicPr>
        <p:blipFill>
          <a:blip r:embed="rId3"/>
          <a:stretch>
            <a:fillRect/>
          </a:stretch>
        </p:blipFill>
        <p:spPr>
          <a:xfrm>
            <a:off x="4716463" y="908050"/>
            <a:ext cx="3527425" cy="5411788"/>
          </a:xfrm>
          <a:prstGeom prst="rect">
            <a:avLst/>
          </a:prstGeom>
          <a:ln w="3175">
            <a:solidFill>
              <a:schemeClr val="bg1">
                <a:lumMod val="85000"/>
              </a:schemeClr>
            </a:solidFill>
          </a:ln>
        </p:spPr>
      </p:pic>
      <p:pic>
        <p:nvPicPr>
          <p:cNvPr id="4" name="图片 3"/>
          <p:cNvPicPr>
            <a:picLocks noChangeAspect="1"/>
          </p:cNvPicPr>
          <p:nvPr/>
        </p:nvPicPr>
        <p:blipFill>
          <a:blip r:embed="rId4"/>
          <a:stretch>
            <a:fillRect/>
          </a:stretch>
        </p:blipFill>
        <p:spPr>
          <a:xfrm>
            <a:off x="827088" y="912813"/>
            <a:ext cx="3568700" cy="5405437"/>
          </a:xfrm>
          <a:prstGeom prst="rect">
            <a:avLst/>
          </a:prstGeom>
          <a:ln w="3175">
            <a:solidFill>
              <a:schemeClr val="bg1">
                <a:lumMod val="85000"/>
              </a:schemeClr>
            </a:solidFill>
          </a:ln>
        </p:spPr>
      </p:pic>
      <p:grpSp>
        <p:nvGrpSpPr>
          <p:cNvPr id="3" name="组合 2"/>
          <p:cNvGrpSpPr/>
          <p:nvPr/>
        </p:nvGrpSpPr>
        <p:grpSpPr bwMode="auto">
          <a:xfrm>
            <a:off x="1979613" y="1700213"/>
            <a:ext cx="5040312" cy="3602037"/>
            <a:chOff x="1979712" y="1700808"/>
            <a:chExt cx="5040560" cy="3600986"/>
          </a:xfrm>
        </p:grpSpPr>
        <p:sp>
          <p:nvSpPr>
            <p:cNvPr id="20" name="Rectangle 19"/>
            <p:cNvSpPr/>
            <p:nvPr/>
          </p:nvSpPr>
          <p:spPr>
            <a:xfrm>
              <a:off x="1979712" y="1700808"/>
              <a:ext cx="5040560" cy="3600986"/>
            </a:xfrm>
            <a:prstGeom prst="rect">
              <a:avLst/>
            </a:prstGeom>
            <a:solidFill>
              <a:schemeClr val="bg1">
                <a:lumMod val="95000"/>
              </a:schemeClr>
            </a:solidFill>
          </p:spPr>
          <p:txBody>
            <a:bodyPr>
              <a:spAutoFit/>
            </a:bodyPr>
            <a:lstStyle/>
            <a:p>
              <a:pPr algn="ctr" eaLnBrk="1" fontAlgn="auto" hangingPunct="1">
                <a:spcBef>
                  <a:spcPts val="0"/>
                </a:spcBef>
                <a:spcAft>
                  <a:spcPts val="0"/>
                </a:spcAft>
                <a:defRPr/>
              </a:pPr>
              <a:r>
                <a:rPr lang="zh-CN" altLang="en-US" sz="6000" dirty="0">
                  <a:solidFill>
                    <a:srgbClr val="FF0000"/>
                  </a:solidFill>
                  <a:latin typeface="汉仪大宋简" panose="02010609000101010101" pitchFamily="49" charset="-122"/>
                  <a:ea typeface="汉仪大宋简" panose="02010609000101010101" pitchFamily="49" charset="-122"/>
                  <a:cs typeface="Arial" panose="020B0604020202020204" pitchFamily="34" charset="0"/>
                </a:rPr>
                <a:t>没有神存在</a:t>
              </a:r>
              <a:endParaRPr lang="en-US" altLang="zh-CN" sz="6000" dirty="0">
                <a:solidFill>
                  <a:srgbClr val="FF0000"/>
                </a:solidFill>
                <a:latin typeface="汉仪大宋简" panose="02010609000101010101" pitchFamily="49" charset="-122"/>
                <a:ea typeface="汉仪大宋简" panose="02010609000101010101" pitchFamily="49" charset="-122"/>
                <a:cs typeface="Arial" panose="020B0604020202020204" pitchFamily="34" charset="0"/>
              </a:endParaRPr>
            </a:p>
            <a:p>
              <a:pPr algn="ctr" eaLnBrk="1" fontAlgn="auto" hangingPunct="1">
                <a:spcBef>
                  <a:spcPts val="0"/>
                </a:spcBef>
                <a:spcAft>
                  <a:spcPts val="0"/>
                </a:spcAft>
                <a:defRPr/>
              </a:pPr>
              <a:endParaRPr lang="en-US" altLang="zh-CN" sz="3600" dirty="0">
                <a:latin typeface="汉仪大宋简" panose="02010609000101010101" pitchFamily="49" charset="-122"/>
                <a:ea typeface="汉仪大宋简" panose="02010609000101010101" pitchFamily="49" charset="-122"/>
                <a:cs typeface="Arial" panose="020B0604020202020204" pitchFamily="34" charset="0"/>
              </a:endParaRPr>
            </a:p>
            <a:p>
              <a:pPr algn="ctr" eaLnBrk="1" fontAlgn="auto" hangingPunct="1">
                <a:spcBef>
                  <a:spcPts val="0"/>
                </a:spcBef>
                <a:spcAft>
                  <a:spcPts val="0"/>
                </a:spcAft>
                <a:defRPr/>
              </a:pPr>
              <a:r>
                <a:rPr lang="zh-CN" altLang="en-US" sz="4400" dirty="0">
                  <a:latin typeface="汉仪大宋简" panose="02010609000101010101" pitchFamily="49" charset="-122"/>
                  <a:ea typeface="汉仪大宋简" panose="02010609000101010101" pitchFamily="49" charset="-122"/>
                  <a:cs typeface="Arial" panose="020B0604020202020204" pitchFamily="34" charset="0"/>
                </a:rPr>
                <a:t>世界上</a:t>
              </a:r>
              <a:endParaRPr lang="en-US" altLang="zh-CN" sz="4400" dirty="0">
                <a:latin typeface="汉仪大宋简" panose="02010609000101010101" pitchFamily="49" charset="-122"/>
                <a:ea typeface="汉仪大宋简" panose="02010609000101010101" pitchFamily="49" charset="-122"/>
                <a:cs typeface="Arial" panose="020B0604020202020204" pitchFamily="34" charset="0"/>
              </a:endParaRPr>
            </a:p>
            <a:p>
              <a:pPr algn="ctr" eaLnBrk="1" fontAlgn="auto" hangingPunct="1">
                <a:spcBef>
                  <a:spcPts val="0"/>
                </a:spcBef>
                <a:spcAft>
                  <a:spcPts val="0"/>
                </a:spcAft>
                <a:defRPr/>
              </a:pPr>
              <a:r>
                <a:rPr lang="zh-CN" altLang="en-US" sz="4400" dirty="0">
                  <a:latin typeface="汉仪大宋简" panose="02010609000101010101" pitchFamily="49" charset="-122"/>
                  <a:ea typeface="汉仪大宋简" panose="02010609000101010101" pitchFamily="49" charset="-122"/>
                  <a:cs typeface="Arial" panose="020B0604020202020204" pitchFamily="34" charset="0"/>
                </a:rPr>
                <a:t>最出名的无神论者</a:t>
              </a:r>
              <a:endParaRPr lang="en-US" altLang="zh-CN" sz="4400" dirty="0">
                <a:latin typeface="汉仪大宋简" panose="02010609000101010101" pitchFamily="49" charset="-122"/>
                <a:ea typeface="汉仪大宋简" panose="02010609000101010101" pitchFamily="49" charset="-122"/>
                <a:cs typeface="Arial" panose="020B0604020202020204" pitchFamily="34" charset="0"/>
              </a:endParaRPr>
            </a:p>
            <a:p>
              <a:pPr algn="ctr" eaLnBrk="1" fontAlgn="auto" hangingPunct="1">
                <a:spcBef>
                  <a:spcPts val="0"/>
                </a:spcBef>
                <a:spcAft>
                  <a:spcPts val="0"/>
                </a:spcAft>
                <a:defRPr/>
              </a:pPr>
              <a:r>
                <a:rPr lang="zh-CN" altLang="en-US" sz="4400">
                  <a:latin typeface="汉仪大宋简" panose="02010609000101010101" pitchFamily="49" charset="-122"/>
                  <a:ea typeface="汉仪大宋简" panose="02010609000101010101" pitchFamily="49" charset="-122"/>
                  <a:cs typeface="Arial" panose="020B0604020202020204" pitchFamily="34" charset="0"/>
                </a:rPr>
                <a:t>改变了</a:t>
              </a:r>
              <a:r>
                <a:rPr lang="zh-CN" altLang="en-US" sz="4400" dirty="0">
                  <a:latin typeface="汉仪大宋简" panose="02010609000101010101" pitchFamily="49" charset="-122"/>
                  <a:ea typeface="汉仪大宋简" panose="02010609000101010101" pitchFamily="49" charset="-122"/>
                  <a:cs typeface="Arial" panose="020B0604020202020204" pitchFamily="34" charset="0"/>
                </a:rPr>
                <a:t>主意</a:t>
              </a:r>
            </a:p>
          </p:txBody>
        </p:sp>
        <p:sp>
          <p:nvSpPr>
            <p:cNvPr id="21" name="Cross 20"/>
            <p:cNvSpPr>
              <a:spLocks noChangeAspect="1"/>
            </p:cNvSpPr>
            <p:nvPr/>
          </p:nvSpPr>
          <p:spPr>
            <a:xfrm rot="18883127">
              <a:off x="2516460" y="1808581"/>
              <a:ext cx="861760" cy="855704"/>
            </a:xfrm>
            <a:prstGeom prst="plus">
              <a:avLst>
                <a:gd name="adj" fmla="val 4708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79388" y="3644900"/>
            <a:ext cx="4248150" cy="1570038"/>
          </a:xfrm>
          <a:prstGeom prst="rect">
            <a:avLst/>
          </a:prstGeom>
          <a:noFill/>
        </p:spPr>
        <p:txBody>
          <a:bodyPr>
            <a:spAutoFit/>
          </a:bodyPr>
          <a:lstStyle/>
          <a:p>
            <a:pPr algn="ctr" eaLnBrk="1" fontAlgn="auto" hangingPunct="1">
              <a:spcBef>
                <a:spcPts val="0"/>
              </a:spcBef>
              <a:spcAft>
                <a:spcPts val="0"/>
              </a:spcAft>
              <a:defRPr/>
            </a:pPr>
            <a:r>
              <a:rPr lang="zh-CN" altLang="en-US" sz="3200" dirty="0">
                <a:solidFill>
                  <a:schemeClr val="tx1">
                    <a:lumMod val="95000"/>
                    <a:lumOff val="5000"/>
                  </a:schemeClr>
                </a:solidFill>
                <a:ea typeface="汉仪大宋简" panose="02010609000101010101" pitchFamily="49" charset="-122"/>
                <a:cs typeface="Arial" panose="020B0604020202020204" pitchFamily="34" charset="0"/>
              </a:rPr>
              <a:t>安东尼 </a:t>
            </a:r>
            <a:r>
              <a:rPr lang="en-US" altLang="zh-CN" sz="3200" dirty="0">
                <a:solidFill>
                  <a:schemeClr val="tx1">
                    <a:lumMod val="95000"/>
                    <a:lumOff val="5000"/>
                  </a:schemeClr>
                </a:solidFill>
                <a:ea typeface="汉仪大宋简" panose="02010609000101010101" pitchFamily="49" charset="-122"/>
                <a:cs typeface="Arial" panose="020B0604020202020204" pitchFamily="34" charset="0"/>
              </a:rPr>
              <a:t>· </a:t>
            </a:r>
            <a:r>
              <a:rPr lang="zh-CN" altLang="en-US" sz="3200">
                <a:solidFill>
                  <a:schemeClr val="tx1">
                    <a:lumMod val="95000"/>
                    <a:lumOff val="5000"/>
                  </a:schemeClr>
                </a:solidFill>
                <a:ea typeface="汉仪大宋简" panose="02010609000101010101" pitchFamily="49" charset="-122"/>
                <a:cs typeface="Arial" panose="020B0604020202020204" pitchFamily="34" charset="0"/>
              </a:rPr>
              <a:t>傅鲁</a:t>
            </a:r>
            <a:endParaRPr lang="en-US" altLang="zh-CN" sz="3200">
              <a:solidFill>
                <a:schemeClr val="tx1">
                  <a:lumMod val="95000"/>
                  <a:lumOff val="5000"/>
                </a:schemeClr>
              </a:solidFill>
              <a:ea typeface="汉仪大宋简" panose="02010609000101010101" pitchFamily="49" charset="-122"/>
              <a:cs typeface="Arial" panose="020B0604020202020204" pitchFamily="34" charset="0"/>
            </a:endParaRPr>
          </a:p>
          <a:p>
            <a:pPr algn="ctr" eaLnBrk="1" fontAlgn="auto" hangingPunct="1">
              <a:spcBef>
                <a:spcPts val="0"/>
              </a:spcBef>
              <a:spcAft>
                <a:spcPts val="0"/>
              </a:spcAft>
              <a:defRPr/>
            </a:pPr>
            <a:r>
              <a:rPr lang="en-US" altLang="zh-CN" sz="3200">
                <a:solidFill>
                  <a:schemeClr val="tx1">
                    <a:lumMod val="95000"/>
                    <a:lumOff val="5000"/>
                  </a:schemeClr>
                </a:solidFill>
                <a:ea typeface="汉仪大宋简" panose="02010609000101010101" pitchFamily="49" charset="-122"/>
                <a:cs typeface="Arial" panose="020B0604020202020204" pitchFamily="34" charset="0"/>
              </a:rPr>
              <a:t>(Anthony Flew)</a:t>
            </a:r>
          </a:p>
          <a:p>
            <a:pPr algn="ctr" eaLnBrk="1" fontAlgn="auto" hangingPunct="1">
              <a:spcBef>
                <a:spcPts val="0"/>
              </a:spcBef>
              <a:spcAft>
                <a:spcPts val="0"/>
              </a:spcAft>
              <a:defRPr/>
            </a:pPr>
            <a:r>
              <a:rPr lang="en-US" altLang="zh-CN" sz="3200">
                <a:solidFill>
                  <a:schemeClr val="tx1">
                    <a:lumMod val="95000"/>
                    <a:lumOff val="5000"/>
                  </a:schemeClr>
                </a:solidFill>
                <a:ea typeface="汉仪大宋简" panose="02010609000101010101" pitchFamily="49" charset="-122"/>
                <a:cs typeface="Arial" panose="020B0604020202020204" pitchFamily="34" charset="0"/>
              </a:rPr>
              <a:t>1923-2010</a:t>
            </a:r>
            <a:endParaRPr lang="zh-CN" altLang="en-US" sz="2800" dirty="0">
              <a:solidFill>
                <a:schemeClr val="tx1">
                  <a:lumMod val="95000"/>
                  <a:lumOff val="5000"/>
                </a:schemeClr>
              </a:solidFill>
              <a:ea typeface="汉仪大宋简" panose="02010609000101010101" pitchFamily="49" charset="-122"/>
              <a:cs typeface="Arial" panose="020B0604020202020204" pitchFamily="34" charset="0"/>
            </a:endParaRPr>
          </a:p>
        </p:txBody>
      </p:sp>
      <p:pic>
        <p:nvPicPr>
          <p:cNvPr id="135171" name="Picture 2" descr="http://i.telegraph.co.uk/multimedia/archive/01615/antony-flew_1615344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488" y="908050"/>
            <a:ext cx="4210050" cy="263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4643438" y="1055688"/>
            <a:ext cx="4357687" cy="5016500"/>
          </a:xfrm>
          <a:prstGeom prst="rect">
            <a:avLst/>
          </a:prstGeom>
          <a:noFill/>
        </p:spPr>
        <p:txBody>
          <a:bodyPr>
            <a:spAutoFit/>
          </a:bodyPr>
          <a:lstStyle/>
          <a:p>
            <a:pPr marL="342900" indent="-342900" eaLnBrk="1" fontAlgn="auto" hangingPunct="1">
              <a:spcBef>
                <a:spcPts val="0"/>
              </a:spcBef>
              <a:spcAft>
                <a:spcPts val="0"/>
              </a:spcAft>
              <a:buSzPct val="80000"/>
              <a:buFont typeface="Wingdings" panose="05000000000000000000" pitchFamily="2" charset="2"/>
              <a:buChar char="l"/>
              <a:defRPr/>
            </a:pPr>
            <a:r>
              <a:rPr lang="zh-CN" altLang="en-US" sz="3200">
                <a:solidFill>
                  <a:schemeClr val="tx1">
                    <a:lumMod val="95000"/>
                    <a:lumOff val="5000"/>
                  </a:schemeClr>
                </a:solidFill>
                <a:ea typeface="汉仪大宋简" panose="02010609000101010101" pitchFamily="49" charset="-122"/>
                <a:cs typeface="Arial" panose="020B0604020202020204" pitchFamily="34" charset="0"/>
              </a:rPr>
              <a:t>曾是世界上最为有名的无神论哲学家</a:t>
            </a:r>
            <a:endParaRPr lang="en-US" altLang="zh-CN" sz="3200">
              <a:solidFill>
                <a:schemeClr val="tx1">
                  <a:lumMod val="95000"/>
                  <a:lumOff val="5000"/>
                </a:schemeClr>
              </a:solidFill>
              <a:ea typeface="汉仪大宋简" panose="02010609000101010101" pitchFamily="49" charset="-122"/>
              <a:cs typeface="Arial" panose="020B0604020202020204" pitchFamily="34" charset="0"/>
            </a:endParaRPr>
          </a:p>
          <a:p>
            <a:pPr marL="342900" indent="-342900" eaLnBrk="1" fontAlgn="auto" hangingPunct="1">
              <a:spcBef>
                <a:spcPts val="0"/>
              </a:spcBef>
              <a:spcAft>
                <a:spcPts val="0"/>
              </a:spcAft>
              <a:buSzPct val="80000"/>
              <a:defRPr/>
            </a:pPr>
            <a:endParaRPr lang="en-US" altLang="zh-CN" sz="3200">
              <a:solidFill>
                <a:schemeClr val="tx1">
                  <a:lumMod val="95000"/>
                  <a:lumOff val="5000"/>
                </a:schemeClr>
              </a:solidFill>
              <a:ea typeface="汉仪大宋简" panose="02010609000101010101" pitchFamily="49" charset="-122"/>
              <a:cs typeface="Arial" panose="020B0604020202020204" pitchFamily="34" charset="0"/>
            </a:endParaRPr>
          </a:p>
          <a:p>
            <a:pPr marL="342900" indent="-342900" eaLnBrk="1" fontAlgn="auto" hangingPunct="1">
              <a:spcBef>
                <a:spcPts val="0"/>
              </a:spcBef>
              <a:spcAft>
                <a:spcPts val="0"/>
              </a:spcAft>
              <a:buSzPct val="80000"/>
              <a:buFont typeface="Wingdings" panose="05000000000000000000" pitchFamily="2" charset="2"/>
              <a:buChar char="l"/>
              <a:defRPr/>
            </a:pPr>
            <a:r>
              <a:rPr lang="zh-CN" altLang="en-US" sz="3200">
                <a:solidFill>
                  <a:schemeClr val="tx1">
                    <a:lumMod val="95000"/>
                    <a:lumOff val="5000"/>
                  </a:schemeClr>
                </a:solidFill>
                <a:ea typeface="汉仪大宋简" panose="02010609000101010101" pitchFamily="49" charset="-122"/>
                <a:cs typeface="Arial" panose="020B0604020202020204" pitchFamily="34" charset="0"/>
              </a:rPr>
              <a:t>几十年来在全球各大高校一直坚持反对上帝存在</a:t>
            </a:r>
            <a:endParaRPr lang="en-US" altLang="zh-CN" sz="3200">
              <a:solidFill>
                <a:schemeClr val="tx1">
                  <a:lumMod val="95000"/>
                  <a:lumOff val="5000"/>
                </a:schemeClr>
              </a:solidFill>
              <a:ea typeface="汉仪大宋简" panose="02010609000101010101" pitchFamily="49" charset="-122"/>
              <a:cs typeface="Arial" panose="020B0604020202020204" pitchFamily="34" charset="0"/>
            </a:endParaRPr>
          </a:p>
          <a:p>
            <a:pPr marL="342900" indent="-342900" eaLnBrk="1" fontAlgn="auto" hangingPunct="1">
              <a:spcBef>
                <a:spcPts val="0"/>
              </a:spcBef>
              <a:spcAft>
                <a:spcPts val="0"/>
              </a:spcAft>
              <a:buSzPct val="80000"/>
              <a:defRPr/>
            </a:pPr>
            <a:endParaRPr lang="en-US" altLang="zh-CN" sz="3200">
              <a:solidFill>
                <a:schemeClr val="tx1">
                  <a:lumMod val="95000"/>
                  <a:lumOff val="5000"/>
                </a:schemeClr>
              </a:solidFill>
              <a:ea typeface="汉仪大宋简" panose="02010609000101010101" pitchFamily="49" charset="-122"/>
              <a:cs typeface="Arial" panose="020B0604020202020204" pitchFamily="34" charset="0"/>
            </a:endParaRPr>
          </a:p>
          <a:p>
            <a:pPr marL="342900" indent="-342900" eaLnBrk="1" fontAlgn="auto" hangingPunct="1">
              <a:spcBef>
                <a:spcPts val="0"/>
              </a:spcBef>
              <a:spcAft>
                <a:spcPts val="0"/>
              </a:spcAft>
              <a:buSzPct val="80000"/>
              <a:buFont typeface="Wingdings" panose="05000000000000000000" pitchFamily="2" charset="2"/>
              <a:buChar char="l"/>
              <a:defRPr/>
            </a:pPr>
            <a:r>
              <a:rPr lang="en-US" altLang="zh-CN" sz="3200">
                <a:solidFill>
                  <a:schemeClr val="tx1">
                    <a:lumMod val="95000"/>
                    <a:lumOff val="5000"/>
                  </a:schemeClr>
                </a:solidFill>
                <a:ea typeface="汉仪大宋简" panose="02010609000101010101" pitchFamily="49" charset="-122"/>
                <a:cs typeface="Arial" panose="020B0604020202020204" pitchFamily="34" charset="0"/>
              </a:rPr>
              <a:t>2003</a:t>
            </a:r>
            <a:r>
              <a:rPr lang="zh-CN" altLang="en-US" sz="3200">
                <a:solidFill>
                  <a:schemeClr val="tx1">
                    <a:lumMod val="95000"/>
                    <a:lumOff val="5000"/>
                  </a:schemeClr>
                </a:solidFill>
                <a:ea typeface="汉仪大宋简" panose="02010609000101010101" pitchFamily="49" charset="-122"/>
                <a:cs typeface="Arial" panose="020B0604020202020204" pitchFamily="34" charset="0"/>
              </a:rPr>
              <a:t>年研究生命起源的生化证据时，很不情愿地接受了设计论</a:t>
            </a:r>
            <a:endParaRPr lang="zh-CN" altLang="en-US" sz="3200" dirty="0">
              <a:solidFill>
                <a:schemeClr val="tx1">
                  <a:lumMod val="95000"/>
                  <a:lumOff val="5000"/>
                </a:schemeClr>
              </a:solidFill>
              <a:ea typeface="汉仪大宋简" panose="02010609000101010101" pitchFamily="49" charset="-122"/>
              <a:cs typeface="Arial" panose="020B0604020202020204" pitchFamily="34" charset="0"/>
            </a:endParaRPr>
          </a:p>
        </p:txBody>
      </p:sp>
      <p:sp>
        <p:nvSpPr>
          <p:cNvPr id="135173" name="Title 6"/>
          <p:cNvSpPr>
            <a:spLocks noGrp="1"/>
          </p:cNvSpPr>
          <p:nvPr>
            <p:ph type="title"/>
          </p:nvPr>
        </p:nvSpPr>
        <p:spPr>
          <a:xfrm>
            <a:off x="0" y="179388"/>
            <a:ext cx="9144000" cy="592137"/>
          </a:xfrm>
        </p:spPr>
        <p:txBody>
          <a:bodyPr/>
          <a:lstStyle/>
          <a:p>
            <a:pPr algn="ctr" eaLnBrk="1" hangingPunct="1"/>
            <a:r>
              <a:rPr>
                <a:latin typeface="微软雅黑" panose="020B0503020204020204" pitchFamily="34" charset="-122"/>
              </a:rPr>
              <a:t>一位（前）无神论者的结论：生命被设计</a:t>
            </a:r>
            <a:endParaRPr lang="en-US"/>
          </a:p>
        </p:txBody>
      </p:sp>
      <p:cxnSp>
        <p:nvCxnSpPr>
          <p:cNvPr id="22" name="直接连接符 21"/>
          <p:cNvCxnSpPr/>
          <p:nvPr/>
        </p:nvCxnSpPr>
        <p:spPr>
          <a:xfrm>
            <a:off x="4572000" y="981075"/>
            <a:ext cx="0" cy="5111750"/>
          </a:xfrm>
          <a:prstGeom prst="line">
            <a:avLst/>
          </a:prstGeom>
          <a:ln w="19050">
            <a:solidFill>
              <a:srgbClr val="002954"/>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79388" y="3644900"/>
            <a:ext cx="4248150" cy="1570038"/>
          </a:xfrm>
          <a:prstGeom prst="rect">
            <a:avLst/>
          </a:prstGeom>
          <a:noFill/>
        </p:spPr>
        <p:txBody>
          <a:bodyPr>
            <a:spAutoFit/>
          </a:bodyPr>
          <a:lstStyle/>
          <a:p>
            <a:pPr algn="ctr" eaLnBrk="1" fontAlgn="auto" hangingPunct="1">
              <a:spcBef>
                <a:spcPts val="0"/>
              </a:spcBef>
              <a:spcAft>
                <a:spcPts val="0"/>
              </a:spcAft>
              <a:defRPr/>
            </a:pPr>
            <a:r>
              <a:rPr lang="zh-CN" altLang="en-US" sz="3200" dirty="0">
                <a:solidFill>
                  <a:schemeClr val="tx1">
                    <a:lumMod val="95000"/>
                    <a:lumOff val="5000"/>
                  </a:schemeClr>
                </a:solidFill>
                <a:ea typeface="汉仪大宋简" panose="02010609000101010101" pitchFamily="49" charset="-122"/>
                <a:cs typeface="Arial" panose="020B0604020202020204" pitchFamily="34" charset="0"/>
              </a:rPr>
              <a:t>安东尼 </a:t>
            </a:r>
            <a:r>
              <a:rPr lang="en-US" altLang="zh-CN" sz="3200" dirty="0">
                <a:solidFill>
                  <a:schemeClr val="tx1">
                    <a:lumMod val="95000"/>
                    <a:lumOff val="5000"/>
                  </a:schemeClr>
                </a:solidFill>
                <a:ea typeface="汉仪大宋简" panose="02010609000101010101" pitchFamily="49" charset="-122"/>
                <a:cs typeface="Arial" panose="020B0604020202020204" pitchFamily="34" charset="0"/>
              </a:rPr>
              <a:t>· </a:t>
            </a:r>
            <a:r>
              <a:rPr lang="zh-CN" altLang="en-US" sz="3200">
                <a:solidFill>
                  <a:schemeClr val="tx1">
                    <a:lumMod val="95000"/>
                    <a:lumOff val="5000"/>
                  </a:schemeClr>
                </a:solidFill>
                <a:ea typeface="汉仪大宋简" panose="02010609000101010101" pitchFamily="49" charset="-122"/>
                <a:cs typeface="Arial" panose="020B0604020202020204" pitchFamily="34" charset="0"/>
              </a:rPr>
              <a:t>傅鲁</a:t>
            </a:r>
            <a:endParaRPr lang="en-US" altLang="zh-CN" sz="3200">
              <a:solidFill>
                <a:schemeClr val="tx1">
                  <a:lumMod val="95000"/>
                  <a:lumOff val="5000"/>
                </a:schemeClr>
              </a:solidFill>
              <a:ea typeface="汉仪大宋简" panose="02010609000101010101" pitchFamily="49" charset="-122"/>
              <a:cs typeface="Arial" panose="020B0604020202020204" pitchFamily="34" charset="0"/>
            </a:endParaRPr>
          </a:p>
          <a:p>
            <a:pPr algn="ctr" eaLnBrk="1" fontAlgn="auto" hangingPunct="1">
              <a:spcBef>
                <a:spcPts val="0"/>
              </a:spcBef>
              <a:spcAft>
                <a:spcPts val="0"/>
              </a:spcAft>
              <a:defRPr/>
            </a:pPr>
            <a:r>
              <a:rPr lang="en-US" altLang="zh-CN" sz="3200">
                <a:solidFill>
                  <a:schemeClr val="tx1">
                    <a:lumMod val="95000"/>
                    <a:lumOff val="5000"/>
                  </a:schemeClr>
                </a:solidFill>
                <a:ea typeface="汉仪大宋简" panose="02010609000101010101" pitchFamily="49" charset="-122"/>
                <a:cs typeface="Arial" panose="020B0604020202020204" pitchFamily="34" charset="0"/>
              </a:rPr>
              <a:t>(Anthony Flew)</a:t>
            </a:r>
          </a:p>
          <a:p>
            <a:pPr algn="ctr" eaLnBrk="1" fontAlgn="auto" hangingPunct="1">
              <a:spcBef>
                <a:spcPts val="0"/>
              </a:spcBef>
              <a:spcAft>
                <a:spcPts val="0"/>
              </a:spcAft>
              <a:defRPr/>
            </a:pPr>
            <a:r>
              <a:rPr lang="en-US" altLang="zh-CN" sz="3200">
                <a:solidFill>
                  <a:schemeClr val="tx1">
                    <a:lumMod val="95000"/>
                    <a:lumOff val="5000"/>
                  </a:schemeClr>
                </a:solidFill>
                <a:ea typeface="汉仪大宋简" panose="02010609000101010101" pitchFamily="49" charset="-122"/>
                <a:cs typeface="Arial" panose="020B0604020202020204" pitchFamily="34" charset="0"/>
              </a:rPr>
              <a:t>1923-2010</a:t>
            </a:r>
            <a:endParaRPr lang="zh-CN" altLang="en-US" sz="2800" dirty="0">
              <a:solidFill>
                <a:schemeClr val="tx1">
                  <a:lumMod val="95000"/>
                  <a:lumOff val="5000"/>
                </a:schemeClr>
              </a:solidFill>
              <a:ea typeface="汉仪大宋简" panose="02010609000101010101" pitchFamily="49" charset="-122"/>
              <a:cs typeface="Arial" panose="020B0604020202020204" pitchFamily="34" charset="0"/>
            </a:endParaRPr>
          </a:p>
        </p:txBody>
      </p:sp>
      <p:pic>
        <p:nvPicPr>
          <p:cNvPr id="137219" name="Picture 2" descr="http://i.telegraph.co.uk/multimedia/archive/01615/antony-flew_1615344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488" y="908050"/>
            <a:ext cx="4210050" cy="263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0" name="TextBox 8"/>
          <p:cNvSpPr txBox="1">
            <a:spLocks noChangeArrowheads="1"/>
          </p:cNvSpPr>
          <p:nvPr/>
        </p:nvSpPr>
        <p:spPr bwMode="auto">
          <a:xfrm>
            <a:off x="4643438" y="765175"/>
            <a:ext cx="4608512"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3600">
                <a:solidFill>
                  <a:schemeClr val="tx1"/>
                </a:solidFill>
                <a:latin typeface="Arial" panose="020B0604020202020204" pitchFamily="34" charset="0"/>
                <a:ea typeface="汉仪大宋简"/>
                <a:cs typeface="Arial" panose="020B0604020202020204" pitchFamily="34" charset="0"/>
              </a:defRPr>
            </a:lvl1pPr>
            <a:lvl2pPr marL="742950" indent="-28575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2pPr>
            <a:lvl3pPr marL="11430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3pPr>
            <a:lvl4pPr marL="16002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4pPr>
            <a:lvl5pPr marL="20574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5pPr>
            <a:lvl6pPr marL="25146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6pPr>
            <a:lvl7pPr marL="29718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7pPr>
            <a:lvl8pPr marL="34290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8pPr>
            <a:lvl9pPr marL="38862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9pPr>
          </a:lstStyle>
          <a:p>
            <a:pPr eaLnBrk="1" hangingPunct="1">
              <a:lnSpc>
                <a:spcPct val="100000"/>
              </a:lnSpc>
              <a:spcBef>
                <a:spcPct val="0"/>
              </a:spcBef>
              <a:buFontTx/>
              <a:buNone/>
            </a:pPr>
            <a:r>
              <a:rPr lang="zh-CN" altLang="en-US" sz="3200"/>
              <a:t>“</a:t>
            </a:r>
            <a:r>
              <a:rPr lang="en-US" altLang="zh-CN" sz="3200"/>
              <a:t>DNA</a:t>
            </a:r>
            <a:r>
              <a:rPr lang="zh-CN" altLang="en-US" sz="3200"/>
              <a:t>让我们看到，产生生命所需要的筹备是难以想象的复杂。在其中肯定有</a:t>
            </a:r>
            <a:r>
              <a:rPr lang="zh-CN" altLang="en-US" sz="3200">
                <a:solidFill>
                  <a:srgbClr val="FF0000"/>
                </a:solidFill>
              </a:rPr>
              <a:t>智慧设计</a:t>
            </a:r>
            <a:r>
              <a:rPr lang="zh-CN" altLang="en-US" sz="3200"/>
              <a:t>将这些差异极大的各种元素拼合，使它们能够相互配合产生效应</a:t>
            </a:r>
            <a:r>
              <a:rPr lang="en-US" altLang="zh-CN" sz="3200"/>
              <a:t>……</a:t>
            </a:r>
          </a:p>
          <a:p>
            <a:pPr eaLnBrk="1" hangingPunct="1">
              <a:lnSpc>
                <a:spcPct val="100000"/>
              </a:lnSpc>
              <a:spcBef>
                <a:spcPct val="0"/>
              </a:spcBef>
              <a:buFontTx/>
              <a:buNone/>
            </a:pPr>
            <a:endParaRPr lang="en-US" altLang="zh-CN" sz="700"/>
          </a:p>
          <a:p>
            <a:pPr eaLnBrk="1" hangingPunct="1">
              <a:lnSpc>
                <a:spcPct val="100000"/>
              </a:lnSpc>
              <a:spcBef>
                <a:spcPct val="0"/>
              </a:spcBef>
              <a:buFontTx/>
              <a:buNone/>
            </a:pPr>
            <a:r>
              <a:rPr lang="en-US" altLang="zh-CN" sz="3200"/>
              <a:t>……</a:t>
            </a:r>
            <a:r>
              <a:rPr lang="zh-CN" altLang="en-US" sz="3200"/>
              <a:t>若说生命起源这一精细完成的壮举是由随机产生的话</a:t>
            </a:r>
            <a:r>
              <a:rPr lang="en-US" altLang="zh-CN" sz="3200"/>
              <a:t>……</a:t>
            </a:r>
            <a:r>
              <a:rPr lang="zh-CN" altLang="en-US" sz="3200"/>
              <a:t>简直就是荒谬。”</a:t>
            </a:r>
          </a:p>
        </p:txBody>
      </p:sp>
      <p:sp>
        <p:nvSpPr>
          <p:cNvPr id="137221" name="Title 6"/>
          <p:cNvSpPr>
            <a:spLocks noGrp="1"/>
          </p:cNvSpPr>
          <p:nvPr>
            <p:ph type="title"/>
          </p:nvPr>
        </p:nvSpPr>
        <p:spPr>
          <a:xfrm>
            <a:off x="0" y="179388"/>
            <a:ext cx="9144000" cy="592137"/>
          </a:xfrm>
        </p:spPr>
        <p:txBody>
          <a:bodyPr/>
          <a:lstStyle/>
          <a:p>
            <a:pPr algn="ctr" eaLnBrk="1" hangingPunct="1"/>
            <a:r>
              <a:rPr>
                <a:latin typeface="微软雅黑" panose="020B0503020204020204" pitchFamily="34" charset="-122"/>
              </a:rPr>
              <a:t>一位（前）无神论者的结论：生命被设计</a:t>
            </a:r>
            <a:endParaRPr lang="en-US"/>
          </a:p>
        </p:txBody>
      </p:sp>
      <p:cxnSp>
        <p:nvCxnSpPr>
          <p:cNvPr id="22" name="直接连接符 21"/>
          <p:cNvCxnSpPr/>
          <p:nvPr/>
        </p:nvCxnSpPr>
        <p:spPr>
          <a:xfrm>
            <a:off x="4572000" y="981075"/>
            <a:ext cx="0" cy="5111750"/>
          </a:xfrm>
          <a:prstGeom prst="line">
            <a:avLst/>
          </a:prstGeom>
          <a:ln w="19050">
            <a:solidFill>
              <a:srgbClr val="002954"/>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50" descr="https://www.greatmining.com/images/four.gif"/>
          <p:cNvPicPr>
            <a:picLocks noChangeAspect="1" noChangeArrowheads="1"/>
          </p:cNvPicPr>
          <p:nvPr/>
        </p:nvPicPr>
        <p:blipFill>
          <a:blip r:embed="rId3">
            <a:extLst>
              <a:ext uri="{28A0092B-C50C-407E-A947-70E740481C1C}">
                <a14:useLocalDpi xmlns:a14="http://schemas.microsoft.com/office/drawing/2010/main" val="0"/>
              </a:ext>
            </a:extLst>
          </a:blip>
          <a:srcRect l="15315" r="54054"/>
          <a:stretch>
            <a:fillRect/>
          </a:stretch>
        </p:blipFill>
        <p:spPr bwMode="auto">
          <a:xfrm>
            <a:off x="142875" y="3200400"/>
            <a:ext cx="1571625" cy="21574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9267" name="Picture 48" descr="Image result for image: steel ingots"/>
          <p:cNvPicPr>
            <a:picLocks noChangeAspect="1" noChangeArrowheads="1"/>
          </p:cNvPicPr>
          <p:nvPr/>
        </p:nvPicPr>
        <p:blipFill>
          <a:blip r:embed="rId4">
            <a:extLst>
              <a:ext uri="{28A0092B-C50C-407E-A947-70E740481C1C}">
                <a14:useLocalDpi xmlns:a14="http://schemas.microsoft.com/office/drawing/2010/main" val="0"/>
              </a:ext>
            </a:extLst>
          </a:blip>
          <a:srcRect r="53535"/>
          <a:stretch>
            <a:fillRect/>
          </a:stretch>
        </p:blipFill>
        <p:spPr bwMode="auto">
          <a:xfrm>
            <a:off x="1928813" y="3214688"/>
            <a:ext cx="1503362" cy="21574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9268" name="Picture 24" descr="u=1810757949,1443906184&amp;fm=72"/>
          <p:cNvPicPr>
            <a:picLocks noChangeAspect="1" noChangeArrowheads="1"/>
          </p:cNvPicPr>
          <p:nvPr/>
        </p:nvPicPr>
        <p:blipFill>
          <a:blip r:embed="rId5">
            <a:extLst>
              <a:ext uri="{28A0092B-C50C-407E-A947-70E740481C1C}">
                <a14:useLocalDpi xmlns:a14="http://schemas.microsoft.com/office/drawing/2010/main" val="0"/>
              </a:ext>
            </a:extLst>
          </a:blip>
          <a:srcRect l="11235" r="26469"/>
          <a:stretch>
            <a:fillRect/>
          </a:stretch>
        </p:blipFill>
        <p:spPr bwMode="auto">
          <a:xfrm>
            <a:off x="3706813" y="3213100"/>
            <a:ext cx="1651000" cy="2159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9269" name="Picture 28" descr="u=245153502,2349447994&amp;fm=26&amp;gp=0"/>
          <p:cNvPicPr>
            <a:picLocks noChangeAspect="1" noChangeArrowheads="1"/>
          </p:cNvPicPr>
          <p:nvPr/>
        </p:nvPicPr>
        <p:blipFill>
          <a:blip r:embed="rId6">
            <a:extLst>
              <a:ext uri="{28A0092B-C50C-407E-A947-70E740481C1C}">
                <a14:useLocalDpi xmlns:a14="http://schemas.microsoft.com/office/drawing/2010/main" val="0"/>
              </a:ext>
            </a:extLst>
          </a:blip>
          <a:srcRect l="6047" r="24654" b="6274"/>
          <a:stretch>
            <a:fillRect/>
          </a:stretch>
        </p:blipFill>
        <p:spPr bwMode="auto">
          <a:xfrm>
            <a:off x="7334250" y="3213100"/>
            <a:ext cx="1595438" cy="2159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9270" name="Picture 46" descr="电脑配件"/>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22925" y="3213100"/>
            <a:ext cx="1377950" cy="21621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9271" name="Title 5"/>
          <p:cNvSpPr>
            <a:spLocks noGrp="1"/>
          </p:cNvSpPr>
          <p:nvPr>
            <p:ph type="title" idx="4294967295"/>
          </p:nvPr>
        </p:nvSpPr>
        <p:spPr/>
        <p:txBody>
          <a:bodyPr/>
          <a:lstStyle/>
          <a:p>
            <a:pPr algn="ctr" eaLnBrk="1" hangingPunct="1"/>
            <a:r>
              <a:rPr>
                <a:latin typeface="微软雅黑" panose="020B0503020204020204" pitchFamily="34" charset="-122"/>
              </a:rPr>
              <a:t>生命起源：进化学说</a:t>
            </a:r>
            <a:endParaRPr lang="en-US"/>
          </a:p>
        </p:txBody>
      </p:sp>
      <p:sp>
        <p:nvSpPr>
          <p:cNvPr id="139273" name="AutoShape 30"/>
          <p:cNvSpPr>
            <a:spLocks noChangeArrowheads="1"/>
          </p:cNvSpPr>
          <p:nvPr/>
        </p:nvSpPr>
        <p:spPr bwMode="auto">
          <a:xfrm>
            <a:off x="1568450" y="3857625"/>
            <a:ext cx="431800" cy="863600"/>
          </a:xfrm>
          <a:prstGeom prst="notchedRightArrow">
            <a:avLst>
              <a:gd name="adj1" fmla="val 47056"/>
              <a:gd name="adj2" fmla="val 50736"/>
            </a:avLst>
          </a:prstGeom>
          <a:solidFill>
            <a:srgbClr val="00FF00"/>
          </a:solidFill>
          <a:ln w="9525">
            <a:solidFill>
              <a:schemeClr val="tx1"/>
            </a:solidFill>
            <a:miter lim="800000"/>
          </a:ln>
        </p:spPr>
        <p:txBody>
          <a:bodyPr wrap="none" anchor="ctr"/>
          <a:lstStyle>
            <a:lvl1pPr>
              <a:lnSpc>
                <a:spcPct val="90000"/>
              </a:lnSpc>
              <a:spcBef>
                <a:spcPts val="1000"/>
              </a:spcBef>
              <a:buFont typeface="Arial" panose="020B0604020202020204" pitchFamily="34" charset="0"/>
              <a:buChar char="•"/>
              <a:defRPr sz="3600">
                <a:solidFill>
                  <a:schemeClr val="tx1"/>
                </a:solidFill>
                <a:latin typeface="Arial" panose="020B0604020202020204" pitchFamily="34" charset="0"/>
                <a:ea typeface="汉仪大宋简"/>
                <a:cs typeface="Arial" panose="020B0604020202020204" pitchFamily="34" charset="0"/>
              </a:defRPr>
            </a:lvl1pPr>
            <a:lvl2pPr marL="742950" indent="-28575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2pPr>
            <a:lvl3pPr marL="11430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3pPr>
            <a:lvl4pPr marL="16002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4pPr>
            <a:lvl5pPr marL="20574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5pPr>
            <a:lvl6pPr marL="25146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6pPr>
            <a:lvl7pPr marL="29718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7pPr>
            <a:lvl8pPr marL="34290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8pPr>
            <a:lvl9pPr marL="38862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9pPr>
          </a:lstStyle>
          <a:p>
            <a:pPr eaLnBrk="1" hangingPunct="1">
              <a:lnSpc>
                <a:spcPct val="100000"/>
              </a:lnSpc>
              <a:spcBef>
                <a:spcPct val="0"/>
              </a:spcBef>
              <a:buFontTx/>
              <a:buNone/>
            </a:pPr>
            <a:endParaRPr lang="en-US" altLang="zh-CN" sz="1800">
              <a:latin typeface="Calibri" panose="020F0502020204030204" pitchFamily="34" charset="0"/>
              <a:ea typeface="宋体" panose="02010600030101010101" pitchFamily="2" charset="-122"/>
            </a:endParaRPr>
          </a:p>
        </p:txBody>
      </p:sp>
      <p:sp>
        <p:nvSpPr>
          <p:cNvPr id="139274" name="AutoShape 31"/>
          <p:cNvSpPr>
            <a:spLocks noChangeArrowheads="1"/>
          </p:cNvSpPr>
          <p:nvPr/>
        </p:nvSpPr>
        <p:spPr bwMode="auto">
          <a:xfrm>
            <a:off x="3348038" y="3857625"/>
            <a:ext cx="431800" cy="863600"/>
          </a:xfrm>
          <a:prstGeom prst="notchedRightArrow">
            <a:avLst>
              <a:gd name="adj1" fmla="val 47056"/>
              <a:gd name="adj2" fmla="val 50736"/>
            </a:avLst>
          </a:prstGeom>
          <a:solidFill>
            <a:srgbClr val="00FF00"/>
          </a:solidFill>
          <a:ln w="9525">
            <a:solidFill>
              <a:schemeClr val="tx1"/>
            </a:solidFill>
            <a:miter lim="800000"/>
          </a:ln>
        </p:spPr>
        <p:txBody>
          <a:bodyPr wrap="none" anchor="ctr"/>
          <a:lstStyle>
            <a:lvl1pPr>
              <a:lnSpc>
                <a:spcPct val="90000"/>
              </a:lnSpc>
              <a:spcBef>
                <a:spcPts val="1000"/>
              </a:spcBef>
              <a:buFont typeface="Arial" panose="020B0604020202020204" pitchFamily="34" charset="0"/>
              <a:buChar char="•"/>
              <a:defRPr sz="3600">
                <a:solidFill>
                  <a:schemeClr val="tx1"/>
                </a:solidFill>
                <a:latin typeface="Arial" panose="020B0604020202020204" pitchFamily="34" charset="0"/>
                <a:ea typeface="汉仪大宋简"/>
                <a:cs typeface="Arial" panose="020B0604020202020204" pitchFamily="34" charset="0"/>
              </a:defRPr>
            </a:lvl1pPr>
            <a:lvl2pPr marL="742950" indent="-28575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2pPr>
            <a:lvl3pPr marL="11430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3pPr>
            <a:lvl4pPr marL="16002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4pPr>
            <a:lvl5pPr marL="20574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5pPr>
            <a:lvl6pPr marL="25146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6pPr>
            <a:lvl7pPr marL="29718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7pPr>
            <a:lvl8pPr marL="34290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8pPr>
            <a:lvl9pPr marL="38862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9pPr>
          </a:lstStyle>
          <a:p>
            <a:pPr eaLnBrk="1" hangingPunct="1">
              <a:lnSpc>
                <a:spcPct val="100000"/>
              </a:lnSpc>
              <a:spcBef>
                <a:spcPct val="0"/>
              </a:spcBef>
              <a:buFontTx/>
              <a:buNone/>
            </a:pPr>
            <a:endParaRPr lang="en-US" altLang="zh-CN" sz="1800">
              <a:latin typeface="Calibri" panose="020F0502020204030204" pitchFamily="34" charset="0"/>
              <a:ea typeface="宋体" panose="02010600030101010101" pitchFamily="2" charset="-122"/>
            </a:endParaRPr>
          </a:p>
        </p:txBody>
      </p:sp>
      <p:sp>
        <p:nvSpPr>
          <p:cNvPr id="139275" name="AutoShape 32"/>
          <p:cNvSpPr>
            <a:spLocks noChangeArrowheads="1"/>
          </p:cNvSpPr>
          <p:nvPr/>
        </p:nvSpPr>
        <p:spPr bwMode="auto">
          <a:xfrm>
            <a:off x="5292725" y="3857625"/>
            <a:ext cx="431800" cy="863600"/>
          </a:xfrm>
          <a:prstGeom prst="notchedRightArrow">
            <a:avLst>
              <a:gd name="adj1" fmla="val 47056"/>
              <a:gd name="adj2" fmla="val 50736"/>
            </a:avLst>
          </a:prstGeom>
          <a:solidFill>
            <a:srgbClr val="00FF00"/>
          </a:solidFill>
          <a:ln w="9525">
            <a:solidFill>
              <a:schemeClr val="tx1"/>
            </a:solidFill>
            <a:miter lim="800000"/>
          </a:ln>
        </p:spPr>
        <p:txBody>
          <a:bodyPr wrap="none" anchor="ctr"/>
          <a:lstStyle>
            <a:lvl1pPr>
              <a:lnSpc>
                <a:spcPct val="90000"/>
              </a:lnSpc>
              <a:spcBef>
                <a:spcPts val="1000"/>
              </a:spcBef>
              <a:buFont typeface="Arial" panose="020B0604020202020204" pitchFamily="34" charset="0"/>
              <a:buChar char="•"/>
              <a:defRPr sz="3600">
                <a:solidFill>
                  <a:schemeClr val="tx1"/>
                </a:solidFill>
                <a:latin typeface="Arial" panose="020B0604020202020204" pitchFamily="34" charset="0"/>
                <a:ea typeface="汉仪大宋简"/>
                <a:cs typeface="Arial" panose="020B0604020202020204" pitchFamily="34" charset="0"/>
              </a:defRPr>
            </a:lvl1pPr>
            <a:lvl2pPr marL="742950" indent="-28575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2pPr>
            <a:lvl3pPr marL="11430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3pPr>
            <a:lvl4pPr marL="16002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4pPr>
            <a:lvl5pPr marL="20574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5pPr>
            <a:lvl6pPr marL="25146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6pPr>
            <a:lvl7pPr marL="29718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7pPr>
            <a:lvl8pPr marL="34290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8pPr>
            <a:lvl9pPr marL="38862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9pPr>
          </a:lstStyle>
          <a:p>
            <a:pPr eaLnBrk="1" hangingPunct="1">
              <a:lnSpc>
                <a:spcPct val="100000"/>
              </a:lnSpc>
              <a:spcBef>
                <a:spcPct val="0"/>
              </a:spcBef>
              <a:buFontTx/>
              <a:buNone/>
            </a:pPr>
            <a:endParaRPr lang="en-US" altLang="zh-CN" sz="1800">
              <a:latin typeface="Calibri" panose="020F0502020204030204" pitchFamily="34" charset="0"/>
              <a:ea typeface="宋体" panose="02010600030101010101" pitchFamily="2" charset="-122"/>
            </a:endParaRPr>
          </a:p>
        </p:txBody>
      </p:sp>
      <p:sp>
        <p:nvSpPr>
          <p:cNvPr id="139276" name="AutoShape 33"/>
          <p:cNvSpPr>
            <a:spLocks noChangeArrowheads="1"/>
          </p:cNvSpPr>
          <p:nvPr/>
        </p:nvSpPr>
        <p:spPr bwMode="auto">
          <a:xfrm>
            <a:off x="6929438" y="3857625"/>
            <a:ext cx="431800" cy="863600"/>
          </a:xfrm>
          <a:prstGeom prst="notchedRightArrow">
            <a:avLst>
              <a:gd name="adj1" fmla="val 47056"/>
              <a:gd name="adj2" fmla="val 50736"/>
            </a:avLst>
          </a:prstGeom>
          <a:solidFill>
            <a:srgbClr val="00FF00"/>
          </a:solidFill>
          <a:ln w="9525">
            <a:solidFill>
              <a:schemeClr val="tx1"/>
            </a:solidFill>
            <a:miter lim="800000"/>
          </a:ln>
        </p:spPr>
        <p:txBody>
          <a:bodyPr wrap="none" anchor="ctr"/>
          <a:lstStyle>
            <a:lvl1pPr>
              <a:lnSpc>
                <a:spcPct val="90000"/>
              </a:lnSpc>
              <a:spcBef>
                <a:spcPts val="1000"/>
              </a:spcBef>
              <a:buFont typeface="Arial" panose="020B0604020202020204" pitchFamily="34" charset="0"/>
              <a:buChar char="•"/>
              <a:defRPr sz="3600">
                <a:solidFill>
                  <a:schemeClr val="tx1"/>
                </a:solidFill>
                <a:latin typeface="Arial" panose="020B0604020202020204" pitchFamily="34" charset="0"/>
                <a:ea typeface="汉仪大宋简"/>
                <a:cs typeface="Arial" panose="020B0604020202020204" pitchFamily="34" charset="0"/>
              </a:defRPr>
            </a:lvl1pPr>
            <a:lvl2pPr marL="742950" indent="-28575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2pPr>
            <a:lvl3pPr marL="11430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3pPr>
            <a:lvl4pPr marL="16002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4pPr>
            <a:lvl5pPr marL="20574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5pPr>
            <a:lvl6pPr marL="25146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6pPr>
            <a:lvl7pPr marL="29718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7pPr>
            <a:lvl8pPr marL="34290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8pPr>
            <a:lvl9pPr marL="38862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9pPr>
          </a:lstStyle>
          <a:p>
            <a:pPr eaLnBrk="1" hangingPunct="1">
              <a:lnSpc>
                <a:spcPct val="100000"/>
              </a:lnSpc>
              <a:spcBef>
                <a:spcPct val="0"/>
              </a:spcBef>
              <a:buFontTx/>
              <a:buNone/>
            </a:pPr>
            <a:endParaRPr lang="en-US" altLang="zh-CN" sz="1800">
              <a:latin typeface="Calibri" panose="020F0502020204030204" pitchFamily="34" charset="0"/>
              <a:ea typeface="宋体" panose="02010600030101010101" pitchFamily="2" charset="-122"/>
            </a:endParaRPr>
          </a:p>
        </p:txBody>
      </p:sp>
      <p:grpSp>
        <p:nvGrpSpPr>
          <p:cNvPr id="139277" name="Group 23"/>
          <p:cNvGrpSpPr/>
          <p:nvPr/>
        </p:nvGrpSpPr>
        <p:grpSpPr bwMode="auto">
          <a:xfrm>
            <a:off x="179388" y="1125538"/>
            <a:ext cx="8856662" cy="1589087"/>
            <a:chOff x="179512" y="1124746"/>
            <a:chExt cx="8856984" cy="1589875"/>
          </a:xfrm>
        </p:grpSpPr>
        <p:grpSp>
          <p:nvGrpSpPr>
            <p:cNvPr id="3" name="组合 4"/>
            <p:cNvGrpSpPr/>
            <p:nvPr/>
          </p:nvGrpSpPr>
          <p:grpSpPr>
            <a:xfrm>
              <a:off x="179513" y="1124746"/>
              <a:ext cx="8856981" cy="1589875"/>
              <a:chOff x="1271471" y="1275229"/>
              <a:chExt cx="9948114" cy="855940"/>
            </a:xfrm>
            <a:gradFill flip="none" rotWithShape="1">
              <a:gsLst>
                <a:gs pos="0">
                  <a:srgbClr val="024C89"/>
                </a:gs>
                <a:gs pos="100000">
                  <a:srgbClr val="002A54"/>
                </a:gs>
              </a:gsLst>
              <a:path path="circle">
                <a:fillToRect r="100000" b="100000"/>
              </a:path>
              <a:tileRect l="-100000" t="-100000"/>
            </a:gradFill>
          </p:grpSpPr>
          <p:sp>
            <p:nvSpPr>
              <p:cNvPr id="27" name="任意多边形 21"/>
              <p:cNvSpPr/>
              <p:nvPr/>
            </p:nvSpPr>
            <p:spPr>
              <a:xfrm>
                <a:off x="3268407" y="1275229"/>
                <a:ext cx="2127892" cy="851157"/>
              </a:xfrm>
              <a:custGeom>
                <a:avLst/>
                <a:gdLst>
                  <a:gd name="connsiteX0" fmla="*/ 0 w 2127892"/>
                  <a:gd name="connsiteY0" fmla="*/ 0 h 851157"/>
                  <a:gd name="connsiteX1" fmla="*/ 1702314 w 2127892"/>
                  <a:gd name="connsiteY1" fmla="*/ 0 h 851157"/>
                  <a:gd name="connsiteX2" fmla="*/ 2127892 w 2127892"/>
                  <a:gd name="connsiteY2" fmla="*/ 425579 h 851157"/>
                  <a:gd name="connsiteX3" fmla="*/ 1702314 w 2127892"/>
                  <a:gd name="connsiteY3" fmla="*/ 851157 h 851157"/>
                  <a:gd name="connsiteX4" fmla="*/ 0 w 2127892"/>
                  <a:gd name="connsiteY4" fmla="*/ 851157 h 851157"/>
                  <a:gd name="connsiteX5" fmla="*/ 425579 w 2127892"/>
                  <a:gd name="connsiteY5" fmla="*/ 425579 h 851157"/>
                  <a:gd name="connsiteX6" fmla="*/ 0 w 2127892"/>
                  <a:gd name="connsiteY6" fmla="*/ 0 h 851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7892" h="851157">
                    <a:moveTo>
                      <a:pt x="0" y="0"/>
                    </a:moveTo>
                    <a:lnTo>
                      <a:pt x="1702314" y="0"/>
                    </a:lnTo>
                    <a:lnTo>
                      <a:pt x="2127892" y="425579"/>
                    </a:lnTo>
                    <a:lnTo>
                      <a:pt x="1702314" y="851157"/>
                    </a:lnTo>
                    <a:lnTo>
                      <a:pt x="0" y="851157"/>
                    </a:lnTo>
                    <a:lnTo>
                      <a:pt x="425579" y="425579"/>
                    </a:lnTo>
                    <a:lnTo>
                      <a:pt x="0" y="0"/>
                    </a:lnTo>
                    <a:close/>
                  </a:path>
                </a:pathLst>
              </a:cu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521591" tIns="32004" rIns="457582" bIns="32004" spcCol="1270" anchor="ctr"/>
              <a:lstStyle/>
              <a:p>
                <a:pPr algn="ctr" defTabSz="1066800" eaLnBrk="1" fontAlgn="auto" hangingPunct="1">
                  <a:lnSpc>
                    <a:spcPct val="90000"/>
                  </a:lnSpc>
                  <a:spcAft>
                    <a:spcPct val="35000"/>
                  </a:spcAft>
                  <a:defRPr/>
                </a:pPr>
                <a:r>
                  <a:rPr lang="zh-CN" altLang="en-US" sz="3600" dirty="0">
                    <a:latin typeface="Arial" panose="020B0604020202020204" pitchFamily="34" charset="0"/>
                    <a:ea typeface="汉仪大宋简" panose="02010609000101010101" pitchFamily="49" charset="-122"/>
                    <a:cs typeface="Arial" panose="020B0604020202020204" pitchFamily="34" charset="0"/>
                  </a:rPr>
                  <a:t>氨基酸</a:t>
                </a:r>
              </a:p>
            </p:txBody>
          </p:sp>
          <p:sp>
            <p:nvSpPr>
              <p:cNvPr id="28" name="任意多边形 22"/>
              <p:cNvSpPr/>
              <p:nvPr/>
            </p:nvSpPr>
            <p:spPr>
              <a:xfrm>
                <a:off x="5136874" y="1275229"/>
                <a:ext cx="2326029" cy="851157"/>
              </a:xfrm>
              <a:custGeom>
                <a:avLst/>
                <a:gdLst>
                  <a:gd name="connsiteX0" fmla="*/ 0 w 2127892"/>
                  <a:gd name="connsiteY0" fmla="*/ 0 h 851157"/>
                  <a:gd name="connsiteX1" fmla="*/ 1702314 w 2127892"/>
                  <a:gd name="connsiteY1" fmla="*/ 0 h 851157"/>
                  <a:gd name="connsiteX2" fmla="*/ 2127892 w 2127892"/>
                  <a:gd name="connsiteY2" fmla="*/ 425579 h 851157"/>
                  <a:gd name="connsiteX3" fmla="*/ 1702314 w 2127892"/>
                  <a:gd name="connsiteY3" fmla="*/ 851157 h 851157"/>
                  <a:gd name="connsiteX4" fmla="*/ 0 w 2127892"/>
                  <a:gd name="connsiteY4" fmla="*/ 851157 h 851157"/>
                  <a:gd name="connsiteX5" fmla="*/ 425579 w 2127892"/>
                  <a:gd name="connsiteY5" fmla="*/ 425579 h 851157"/>
                  <a:gd name="connsiteX6" fmla="*/ 0 w 2127892"/>
                  <a:gd name="connsiteY6" fmla="*/ 0 h 851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7892" h="851157">
                    <a:moveTo>
                      <a:pt x="0" y="0"/>
                    </a:moveTo>
                    <a:lnTo>
                      <a:pt x="1702314" y="0"/>
                    </a:lnTo>
                    <a:lnTo>
                      <a:pt x="2127892" y="425579"/>
                    </a:lnTo>
                    <a:lnTo>
                      <a:pt x="1702314" y="851157"/>
                    </a:lnTo>
                    <a:lnTo>
                      <a:pt x="0" y="851157"/>
                    </a:lnTo>
                    <a:lnTo>
                      <a:pt x="425579" y="425579"/>
                    </a:lnTo>
                    <a:lnTo>
                      <a:pt x="0" y="0"/>
                    </a:lnTo>
                    <a:close/>
                  </a:path>
                </a:pathLst>
              </a:cu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529592" tIns="34671" rIns="460249" bIns="34671" spcCol="1270" anchor="ctr"/>
              <a:lstStyle/>
              <a:p>
                <a:pPr algn="ctr" defTabSz="1155700" eaLnBrk="1" fontAlgn="auto" hangingPunct="1">
                  <a:lnSpc>
                    <a:spcPct val="90000"/>
                  </a:lnSpc>
                  <a:spcAft>
                    <a:spcPct val="35000"/>
                  </a:spcAft>
                  <a:defRPr/>
                </a:pPr>
                <a:r>
                  <a:rPr lang="zh-CN" altLang="en-US" sz="3600" dirty="0">
                    <a:latin typeface="Arial" panose="020B0604020202020204" pitchFamily="34" charset="0"/>
                    <a:ea typeface="汉仪大宋简" panose="02010609000101010101" pitchFamily="49" charset="-122"/>
                    <a:cs typeface="Arial" panose="020B0604020202020204" pitchFamily="34" charset="0"/>
                  </a:rPr>
                  <a:t> 蛋白质、</a:t>
                </a:r>
                <a:r>
                  <a:rPr lang="en-US" altLang="zh-CN" sz="3600" dirty="0">
                    <a:latin typeface="Arial" panose="020B0604020202020204" pitchFamily="34" charset="0"/>
                    <a:ea typeface="汉仪大宋简" panose="02010609000101010101" pitchFamily="49" charset="-122"/>
                    <a:cs typeface="Arial" panose="020B0604020202020204" pitchFamily="34" charset="0"/>
                  </a:rPr>
                  <a:t>DNA</a:t>
                </a:r>
                <a:endParaRPr lang="zh-CN" altLang="en-US" sz="3600" dirty="0">
                  <a:latin typeface="Arial" panose="020B0604020202020204" pitchFamily="34" charset="0"/>
                  <a:ea typeface="汉仪大宋简" panose="02010609000101010101" pitchFamily="49" charset="-122"/>
                  <a:cs typeface="Arial" panose="020B0604020202020204" pitchFamily="34" charset="0"/>
                </a:endParaRPr>
              </a:p>
            </p:txBody>
          </p:sp>
          <p:sp>
            <p:nvSpPr>
              <p:cNvPr id="29" name="任意多边形 24"/>
              <p:cNvSpPr/>
              <p:nvPr/>
            </p:nvSpPr>
            <p:spPr>
              <a:xfrm>
                <a:off x="9091693" y="1275229"/>
                <a:ext cx="2127892" cy="851157"/>
              </a:xfrm>
              <a:custGeom>
                <a:avLst/>
                <a:gdLst>
                  <a:gd name="connsiteX0" fmla="*/ 0 w 2127892"/>
                  <a:gd name="connsiteY0" fmla="*/ 0 h 851157"/>
                  <a:gd name="connsiteX1" fmla="*/ 1702314 w 2127892"/>
                  <a:gd name="connsiteY1" fmla="*/ 0 h 851157"/>
                  <a:gd name="connsiteX2" fmla="*/ 2127892 w 2127892"/>
                  <a:gd name="connsiteY2" fmla="*/ 425579 h 851157"/>
                  <a:gd name="connsiteX3" fmla="*/ 1702314 w 2127892"/>
                  <a:gd name="connsiteY3" fmla="*/ 851157 h 851157"/>
                  <a:gd name="connsiteX4" fmla="*/ 0 w 2127892"/>
                  <a:gd name="connsiteY4" fmla="*/ 851157 h 851157"/>
                  <a:gd name="connsiteX5" fmla="*/ 425579 w 2127892"/>
                  <a:gd name="connsiteY5" fmla="*/ 425579 h 851157"/>
                  <a:gd name="connsiteX6" fmla="*/ 0 w 2127892"/>
                  <a:gd name="connsiteY6" fmla="*/ 0 h 851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7892" h="851157">
                    <a:moveTo>
                      <a:pt x="0" y="0"/>
                    </a:moveTo>
                    <a:lnTo>
                      <a:pt x="1702314" y="0"/>
                    </a:lnTo>
                    <a:lnTo>
                      <a:pt x="2127892" y="425579"/>
                    </a:lnTo>
                    <a:lnTo>
                      <a:pt x="1702314" y="851157"/>
                    </a:lnTo>
                    <a:lnTo>
                      <a:pt x="0" y="851157"/>
                    </a:lnTo>
                    <a:lnTo>
                      <a:pt x="425579" y="425579"/>
                    </a:lnTo>
                    <a:lnTo>
                      <a:pt x="0" y="0"/>
                    </a:lnTo>
                    <a:close/>
                  </a:path>
                </a:pathLst>
              </a:cu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553595" tIns="42672" rIns="468250" bIns="42672" spcCol="1270" anchor="ctr"/>
              <a:lstStyle/>
              <a:p>
                <a:pPr algn="ctr" defTabSz="1422400" eaLnBrk="1" fontAlgn="auto" hangingPunct="1">
                  <a:lnSpc>
                    <a:spcPct val="90000"/>
                  </a:lnSpc>
                  <a:spcAft>
                    <a:spcPct val="35000"/>
                  </a:spcAft>
                  <a:defRPr/>
                </a:pPr>
                <a:r>
                  <a:rPr lang="zh-CN" altLang="en-US" sz="3600" dirty="0">
                    <a:latin typeface="Arial" panose="020B0604020202020204" pitchFamily="34" charset="0"/>
                    <a:ea typeface="汉仪大宋简" panose="02010609000101010101" pitchFamily="49" charset="-122"/>
                    <a:cs typeface="Arial" panose="020B0604020202020204" pitchFamily="34" charset="0"/>
                  </a:rPr>
                  <a:t>生命</a:t>
                </a:r>
              </a:p>
            </p:txBody>
          </p:sp>
          <p:sp>
            <p:nvSpPr>
              <p:cNvPr id="30" name="任意多边形 25"/>
              <p:cNvSpPr/>
              <p:nvPr/>
            </p:nvSpPr>
            <p:spPr>
              <a:xfrm>
                <a:off x="1271471" y="1280012"/>
                <a:ext cx="2264611" cy="851157"/>
              </a:xfrm>
              <a:custGeom>
                <a:avLst/>
                <a:gdLst>
                  <a:gd name="connsiteX0" fmla="*/ 0 w 2127892"/>
                  <a:gd name="connsiteY0" fmla="*/ 0 h 851157"/>
                  <a:gd name="connsiteX1" fmla="*/ 1702314 w 2127892"/>
                  <a:gd name="connsiteY1" fmla="*/ 0 h 851157"/>
                  <a:gd name="connsiteX2" fmla="*/ 2127892 w 2127892"/>
                  <a:gd name="connsiteY2" fmla="*/ 425579 h 851157"/>
                  <a:gd name="connsiteX3" fmla="*/ 1702314 w 2127892"/>
                  <a:gd name="connsiteY3" fmla="*/ 851157 h 851157"/>
                  <a:gd name="connsiteX4" fmla="*/ 0 w 2127892"/>
                  <a:gd name="connsiteY4" fmla="*/ 851157 h 851157"/>
                  <a:gd name="connsiteX5" fmla="*/ 425579 w 2127892"/>
                  <a:gd name="connsiteY5" fmla="*/ 425579 h 851157"/>
                  <a:gd name="connsiteX6" fmla="*/ 0 w 2127892"/>
                  <a:gd name="connsiteY6" fmla="*/ 0 h 851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7892" h="851157">
                    <a:moveTo>
                      <a:pt x="0" y="0"/>
                    </a:moveTo>
                    <a:lnTo>
                      <a:pt x="1702314" y="0"/>
                    </a:lnTo>
                    <a:lnTo>
                      <a:pt x="2127892" y="425579"/>
                    </a:lnTo>
                    <a:lnTo>
                      <a:pt x="1702314" y="851157"/>
                    </a:lnTo>
                    <a:lnTo>
                      <a:pt x="0" y="851157"/>
                    </a:lnTo>
                    <a:lnTo>
                      <a:pt x="425579" y="425579"/>
                    </a:lnTo>
                    <a:lnTo>
                      <a:pt x="0" y="0"/>
                    </a:lnTo>
                    <a:close/>
                  </a:path>
                </a:pathLst>
              </a:cu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529592" tIns="34671" rIns="460249" bIns="34671" spcCol="1270" anchor="ctr"/>
              <a:lstStyle/>
              <a:p>
                <a:pPr algn="ctr" defTabSz="1155700" eaLnBrk="1" fontAlgn="auto" hangingPunct="1">
                  <a:lnSpc>
                    <a:spcPct val="90000"/>
                  </a:lnSpc>
                  <a:spcAft>
                    <a:spcPct val="35000"/>
                  </a:spcAft>
                  <a:defRPr/>
                </a:pPr>
                <a:r>
                  <a:rPr lang="zh-CN" altLang="en-US" sz="3600" dirty="0">
                    <a:latin typeface="Arial" panose="020B0604020202020204" pitchFamily="34" charset="0"/>
                    <a:ea typeface="汉仪大宋简" panose="02010609000101010101" pitchFamily="49" charset="-122"/>
                    <a:cs typeface="Arial" panose="020B0604020202020204" pitchFamily="34" charset="0"/>
                  </a:rPr>
                  <a:t>简单无机物</a:t>
                </a:r>
              </a:p>
            </p:txBody>
          </p:sp>
        </p:grpSp>
        <p:sp>
          <p:nvSpPr>
            <p:cNvPr id="26" name="任意多边形 23"/>
            <p:cNvSpPr/>
            <p:nvPr/>
          </p:nvSpPr>
          <p:spPr>
            <a:xfrm>
              <a:off x="5469674" y="1124746"/>
              <a:ext cx="1894500" cy="1580991"/>
            </a:xfrm>
            <a:custGeom>
              <a:avLst/>
              <a:gdLst>
                <a:gd name="connsiteX0" fmla="*/ 0 w 2127892"/>
                <a:gd name="connsiteY0" fmla="*/ 0 h 851157"/>
                <a:gd name="connsiteX1" fmla="*/ 1702314 w 2127892"/>
                <a:gd name="connsiteY1" fmla="*/ 0 h 851157"/>
                <a:gd name="connsiteX2" fmla="*/ 2127892 w 2127892"/>
                <a:gd name="connsiteY2" fmla="*/ 425579 h 851157"/>
                <a:gd name="connsiteX3" fmla="*/ 1702314 w 2127892"/>
                <a:gd name="connsiteY3" fmla="*/ 851157 h 851157"/>
                <a:gd name="connsiteX4" fmla="*/ 0 w 2127892"/>
                <a:gd name="connsiteY4" fmla="*/ 851157 h 851157"/>
                <a:gd name="connsiteX5" fmla="*/ 425579 w 2127892"/>
                <a:gd name="connsiteY5" fmla="*/ 425579 h 851157"/>
                <a:gd name="connsiteX6" fmla="*/ 0 w 2127892"/>
                <a:gd name="connsiteY6" fmla="*/ 0 h 851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7892" h="851157">
                  <a:moveTo>
                    <a:pt x="0" y="0"/>
                  </a:moveTo>
                  <a:lnTo>
                    <a:pt x="1702314" y="0"/>
                  </a:lnTo>
                  <a:lnTo>
                    <a:pt x="2127892" y="425579"/>
                  </a:lnTo>
                  <a:lnTo>
                    <a:pt x="1702314" y="851157"/>
                  </a:lnTo>
                  <a:lnTo>
                    <a:pt x="0" y="851157"/>
                  </a:lnTo>
                  <a:lnTo>
                    <a:pt x="425579" y="425579"/>
                  </a:lnTo>
                  <a:lnTo>
                    <a:pt x="0" y="0"/>
                  </a:lnTo>
                  <a:close/>
                </a:path>
              </a:pathLst>
            </a:custGeom>
            <a:gradFill flip="none" rotWithShape="1">
              <a:gsLst>
                <a:gs pos="0">
                  <a:srgbClr val="024C89"/>
                </a:gs>
                <a:gs pos="100000">
                  <a:srgbClr val="002A54"/>
                </a:gs>
              </a:gsLst>
              <a:path path="circle">
                <a:fillToRect r="100000" b="100000"/>
              </a:path>
              <a:tileRect l="-100000" t="-100000"/>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521208" tIns="42672" rIns="457200" bIns="42672" spcCol="1270" anchor="ctr"/>
            <a:lstStyle/>
            <a:p>
              <a:pPr algn="ctr" defTabSz="1422400" eaLnBrk="1" fontAlgn="auto" hangingPunct="1">
                <a:lnSpc>
                  <a:spcPct val="90000"/>
                </a:lnSpc>
                <a:spcAft>
                  <a:spcPct val="35000"/>
                </a:spcAft>
                <a:defRPr/>
              </a:pPr>
              <a:r>
                <a:rPr lang="zh-CN" altLang="en-US" sz="3600">
                  <a:latin typeface="Arial" panose="020B0604020202020204" pitchFamily="34" charset="0"/>
                  <a:ea typeface="汉仪大宋简" panose="02010609000101010101" pitchFamily="49" charset="-122"/>
                  <a:cs typeface="Arial" panose="020B0604020202020204" pitchFamily="34" charset="0"/>
                </a:rPr>
                <a:t>分子机器</a:t>
              </a:r>
              <a:endParaRPr lang="zh-CN" altLang="en-US" sz="3600" dirty="0">
                <a:latin typeface="Arial" panose="020B0604020202020204" pitchFamily="34" charset="0"/>
                <a:ea typeface="汉仪大宋简" panose="02010609000101010101" pitchFamily="49" charset="-122"/>
                <a:cs typeface="Arial" panose="020B0604020202020204" pitchFamily="34" charset="0"/>
              </a:endParaRPr>
            </a:p>
          </p:txBody>
        </p:sp>
      </p:grpSp>
      <p:sp>
        <p:nvSpPr>
          <p:cNvPr id="18" name="TextBox 17"/>
          <p:cNvSpPr txBox="1"/>
          <p:nvPr/>
        </p:nvSpPr>
        <p:spPr>
          <a:xfrm rot="592062">
            <a:off x="4889500" y="746125"/>
            <a:ext cx="928688" cy="2216150"/>
          </a:xfrm>
          <a:prstGeom prst="rect">
            <a:avLst/>
          </a:prstGeom>
          <a:noFill/>
        </p:spPr>
        <p:txBody>
          <a:bodyPr>
            <a:spAutoFit/>
          </a:bodyPr>
          <a:lstStyle/>
          <a:p>
            <a:pPr eaLnBrk="1" fontAlgn="auto" hangingPunct="1">
              <a:spcBef>
                <a:spcPts val="0"/>
              </a:spcBef>
              <a:spcAft>
                <a:spcPts val="0"/>
              </a:spcAft>
              <a:defRPr/>
            </a:pPr>
            <a:r>
              <a:rPr lang="en-US" altLang="zh-CN" sz="13800" b="1">
                <a:solidFill>
                  <a:srgbClr val="FF0000"/>
                </a:solidFill>
                <a:ea typeface="+mj-ea"/>
                <a:cs typeface="Arial" panose="020B0604020202020204" pitchFamily="34" charset="0"/>
              </a:rPr>
              <a:t>?</a:t>
            </a:r>
            <a:endParaRPr lang="en-US" b="1">
              <a:solidFill>
                <a:srgbClr val="FF0000"/>
              </a:solidFill>
              <a:ea typeface="+mj-ea"/>
              <a:cs typeface="Arial" panose="020B0604020202020204" pitchFamily="34" charset="0"/>
            </a:endParaRPr>
          </a:p>
        </p:txBody>
      </p:sp>
      <p:pic>
        <p:nvPicPr>
          <p:cNvPr id="21"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24225" y="1412875"/>
            <a:ext cx="1046163"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80"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19250" y="1412875"/>
            <a:ext cx="1046163"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itle 5"/>
          <p:cNvSpPr>
            <a:spLocks noGrp="1"/>
          </p:cNvSpPr>
          <p:nvPr>
            <p:ph type="title"/>
          </p:nvPr>
        </p:nvSpPr>
        <p:spPr/>
        <p:txBody>
          <a:bodyPr/>
          <a:lstStyle/>
          <a:p>
            <a:pPr algn="ctr" eaLnBrk="1" hangingPunct="1"/>
            <a:r>
              <a:rPr>
                <a:latin typeface="微软雅黑" panose="020B0503020204020204" pitchFamily="34" charset="-122"/>
              </a:rPr>
              <a:t>不可降低的复杂性</a:t>
            </a:r>
            <a:endParaRPr lang="en-US"/>
          </a:p>
        </p:txBody>
      </p:sp>
      <p:sp>
        <p:nvSpPr>
          <p:cNvPr id="3" name="内容占位符 2"/>
          <p:cNvSpPr>
            <a:spLocks noGrp="1"/>
          </p:cNvSpPr>
          <p:nvPr>
            <p:ph idx="4294967295"/>
          </p:nvPr>
        </p:nvSpPr>
        <p:spPr>
          <a:xfrm>
            <a:off x="323850" y="908050"/>
            <a:ext cx="8640763" cy="3384550"/>
          </a:xfrm>
        </p:spPr>
        <p:txBody>
          <a:bodyPr rtlCol="0">
            <a:noAutofit/>
          </a:bodyPr>
          <a:lstStyle/>
          <a:p>
            <a:pPr marL="0" eaLnBrk="1" fontAlgn="auto" hangingPunct="1">
              <a:lnSpc>
                <a:spcPct val="120000"/>
              </a:lnSpc>
              <a:spcAft>
                <a:spcPts val="0"/>
              </a:spcAft>
              <a:buFont typeface="Wingdings" panose="05000000000000000000" pitchFamily="2" charset="2"/>
              <a:buChar char="l"/>
              <a:defRPr/>
            </a:pPr>
            <a:r>
              <a:rPr sz="3200">
                <a:solidFill>
                  <a:srgbClr val="FF0000"/>
                </a:solidFill>
                <a:latin typeface="汉仪大宋简" panose="02010609000101010101" pitchFamily="49" charset="-122"/>
              </a:rPr>
              <a:t>全部</a:t>
            </a:r>
            <a:r>
              <a:rPr sz="3200">
                <a:latin typeface="汉仪大宋简" panose="02010609000101010101" pitchFamily="49" charset="-122"/>
              </a:rPr>
              <a:t>零件具有功能，</a:t>
            </a:r>
            <a:r>
              <a:rPr lang="en-US" sz="3200" err="1">
                <a:latin typeface="汉仪大宋简" panose="02010609000101010101" pitchFamily="49" charset="-122"/>
              </a:rPr>
              <a:t>不然</a:t>
            </a:r>
            <a:r>
              <a:rPr sz="3200">
                <a:latin typeface="汉仪大宋简" panose="02010609000101010101" pitchFamily="49" charset="-122"/>
              </a:rPr>
              <a:t>个体不会有</a:t>
            </a:r>
            <a:r>
              <a:rPr sz="3200">
                <a:solidFill>
                  <a:srgbClr val="FF0000"/>
                </a:solidFill>
                <a:latin typeface="汉仪大宋简" panose="02010609000101010101" pitchFamily="49" charset="-122"/>
              </a:rPr>
              <a:t>任何</a:t>
            </a:r>
            <a:r>
              <a:rPr sz="3200">
                <a:latin typeface="汉仪大宋简" panose="02010609000101010101" pitchFamily="49" charset="-122"/>
              </a:rPr>
              <a:t>功能</a:t>
            </a:r>
            <a:endParaRPr lang="en-US" altLang="zh-CN" sz="3200">
              <a:latin typeface="汉仪大宋简" panose="02010609000101010101" pitchFamily="49" charset="-122"/>
            </a:endParaRPr>
          </a:p>
          <a:p>
            <a:pPr marL="0" eaLnBrk="1" fontAlgn="auto" hangingPunct="1">
              <a:lnSpc>
                <a:spcPct val="120000"/>
              </a:lnSpc>
              <a:spcAft>
                <a:spcPts val="0"/>
              </a:spcAft>
              <a:buFont typeface="Wingdings" panose="05000000000000000000" pitchFamily="2" charset="2"/>
              <a:buChar char="l"/>
              <a:defRPr/>
            </a:pPr>
            <a:r>
              <a:rPr sz="3200">
                <a:solidFill>
                  <a:srgbClr val="FF0000"/>
                </a:solidFill>
                <a:latin typeface="汉仪大宋简" panose="02010609000101010101" pitchFamily="49" charset="-122"/>
              </a:rPr>
              <a:t>无功能</a:t>
            </a:r>
            <a:r>
              <a:rPr sz="3200">
                <a:latin typeface="汉仪大宋简" panose="02010609000101010101" pitchFamily="49" charset="-122"/>
              </a:rPr>
              <a:t>的零件即浪费能量又干涉其他细胞正常</a:t>
            </a:r>
            <a:endParaRPr lang="en-US" altLang="zh-CN" sz="3200">
              <a:latin typeface="汉仪大宋简" panose="02010609000101010101" pitchFamily="49" charset="-122"/>
            </a:endParaRPr>
          </a:p>
          <a:p>
            <a:pPr marL="0" indent="0" eaLnBrk="1" fontAlgn="auto" hangingPunct="1">
              <a:lnSpc>
                <a:spcPct val="120000"/>
              </a:lnSpc>
              <a:spcAft>
                <a:spcPts val="0"/>
              </a:spcAft>
              <a:buFont typeface="Arial" panose="020B0604020202020204" pitchFamily="34" charset="0"/>
              <a:buNone/>
              <a:defRPr/>
            </a:pPr>
            <a:r>
              <a:rPr lang="en-US" altLang="zh-CN" sz="3200">
                <a:latin typeface="汉仪大宋简" panose="02010609000101010101" pitchFamily="49" charset="-122"/>
              </a:rPr>
              <a:t> </a:t>
            </a:r>
            <a:r>
              <a:rPr sz="3200">
                <a:latin typeface="汉仪大宋简" panose="02010609000101010101" pitchFamily="49" charset="-122"/>
              </a:rPr>
              <a:t>发挥功能</a:t>
            </a:r>
            <a:endParaRPr lang="en-US" altLang="zh-CN" sz="3200">
              <a:latin typeface="汉仪大宋简" panose="02010609000101010101" pitchFamily="49" charset="-122"/>
            </a:endParaRPr>
          </a:p>
          <a:p>
            <a:pPr marL="0" eaLnBrk="1" fontAlgn="auto" hangingPunct="1">
              <a:lnSpc>
                <a:spcPct val="120000"/>
              </a:lnSpc>
              <a:spcAft>
                <a:spcPts val="0"/>
              </a:spcAft>
              <a:buFont typeface="Wingdings" panose="05000000000000000000" pitchFamily="2" charset="2"/>
              <a:buChar char="l"/>
              <a:defRPr/>
            </a:pPr>
            <a:r>
              <a:rPr sz="3200">
                <a:latin typeface="汉仪大宋简" panose="02010609000101010101" pitchFamily="49" charset="-122"/>
              </a:rPr>
              <a:t>因而会被自然</a:t>
            </a:r>
            <a:endParaRPr lang="en-US" altLang="zh-CN" sz="3200">
              <a:latin typeface="汉仪大宋简" panose="02010609000101010101" pitchFamily="49" charset="-122"/>
            </a:endParaRPr>
          </a:p>
          <a:p>
            <a:pPr marL="0" indent="0" eaLnBrk="1" fontAlgn="auto" hangingPunct="1">
              <a:lnSpc>
                <a:spcPct val="120000"/>
              </a:lnSpc>
              <a:spcAft>
                <a:spcPts val="0"/>
              </a:spcAft>
              <a:buFont typeface="Arial" panose="020B0604020202020204" pitchFamily="34" charset="0"/>
              <a:buNone/>
              <a:defRPr/>
            </a:pPr>
            <a:r>
              <a:rPr lang="en-US" altLang="zh-CN" sz="3200">
                <a:latin typeface="汉仪大宋简" panose="02010609000101010101" pitchFamily="49" charset="-122"/>
              </a:rPr>
              <a:t> </a:t>
            </a:r>
            <a:r>
              <a:rPr sz="3200">
                <a:latin typeface="汉仪大宋简" panose="02010609000101010101" pitchFamily="49" charset="-122"/>
              </a:rPr>
              <a:t>选择</a:t>
            </a:r>
            <a:r>
              <a:rPr sz="3200">
                <a:solidFill>
                  <a:srgbClr val="FF0000"/>
                </a:solidFill>
                <a:latin typeface="汉仪大宋简" panose="02010609000101010101" pitchFamily="49" charset="-122"/>
              </a:rPr>
              <a:t>淘汰</a:t>
            </a:r>
          </a:p>
        </p:txBody>
      </p:sp>
      <p:pic>
        <p:nvPicPr>
          <p:cNvPr id="2" name="图片 1"/>
          <p:cNvPicPr>
            <a:picLocks noChangeAspect="1"/>
          </p:cNvPicPr>
          <p:nvPr/>
        </p:nvPicPr>
        <p:blipFill>
          <a:blip r:embed="rId3"/>
          <a:stretch>
            <a:fillRect/>
          </a:stretch>
        </p:blipFill>
        <p:spPr>
          <a:xfrm>
            <a:off x="3348038" y="2420938"/>
            <a:ext cx="5327650" cy="3660775"/>
          </a:xfrm>
          <a:prstGeom prst="rect">
            <a:avLst/>
          </a:prstGeom>
          <a:ln>
            <a:solidFill>
              <a:schemeClr val="bg1">
                <a:lumMod val="75000"/>
              </a:schemeClr>
            </a:solid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Title 8"/>
          <p:cNvSpPr>
            <a:spLocks noGrp="1"/>
          </p:cNvSpPr>
          <p:nvPr>
            <p:ph type="title"/>
          </p:nvPr>
        </p:nvSpPr>
        <p:spPr/>
        <p:txBody>
          <a:bodyPr/>
          <a:lstStyle/>
          <a:p>
            <a:pPr algn="ctr" eaLnBrk="1" hangingPunct="1"/>
            <a:r>
              <a:rPr>
                <a:latin typeface="微软雅黑" panose="020B0503020204020204" pitchFamily="34" charset="-122"/>
              </a:rPr>
              <a:t>细菌鞭毛不可降低的复杂性</a:t>
            </a:r>
            <a:endParaRPr lang="en-US"/>
          </a:p>
        </p:txBody>
      </p:sp>
      <p:pic>
        <p:nvPicPr>
          <p:cNvPr id="143363" name="图片 2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981075"/>
            <a:ext cx="5260975" cy="394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3"/>
          <p:cNvSpPr/>
          <p:nvPr/>
        </p:nvSpPr>
        <p:spPr>
          <a:xfrm>
            <a:off x="5651500" y="1484313"/>
            <a:ext cx="3313113" cy="3048000"/>
          </a:xfrm>
          <a:prstGeom prst="rect">
            <a:avLst/>
          </a:prstGeom>
          <a:noFill/>
        </p:spPr>
        <p:style>
          <a:lnRef idx="2">
            <a:schemeClr val="dk1"/>
          </a:lnRef>
          <a:fillRef idx="1">
            <a:schemeClr val="lt1"/>
          </a:fillRef>
          <a:effectRef idx="0">
            <a:schemeClr val="dk1"/>
          </a:effectRef>
          <a:fontRef idx="minor">
            <a:schemeClr val="dk1"/>
          </a:fontRef>
        </p:style>
        <p:txBody>
          <a:bodyPr>
            <a:spAutoFit/>
          </a:bodyPr>
          <a:lstStyle/>
          <a:p>
            <a:pPr eaLnBrk="1" fontAlgn="auto" hangingPunct="1">
              <a:spcBef>
                <a:spcPts val="0"/>
              </a:spcBef>
              <a:spcAft>
                <a:spcPts val="0"/>
              </a:spcAft>
              <a:defRPr/>
            </a:pPr>
            <a:r>
              <a:rPr lang="zh-CN" altLang="en-US" sz="3200" dirty="0">
                <a:solidFill>
                  <a:schemeClr val="tx1"/>
                </a:solidFill>
                <a:latin typeface="汉仪大宋简" panose="02010609000101010101" pitchFamily="49" charset="-122"/>
                <a:ea typeface="汉仪大宋简" panose="02010609000101010101" pitchFamily="49" charset="-122"/>
              </a:rPr>
              <a:t>智能设计论电影的片段</a:t>
            </a:r>
            <a:r>
              <a:rPr lang="en-US" altLang="zh-CN" sz="3200" b="1" dirty="0">
                <a:solidFill>
                  <a:srgbClr val="FF0000"/>
                </a:solidFill>
                <a:latin typeface="汉仪大宋简" panose="02010609000101010101" pitchFamily="49" charset="-122"/>
                <a:ea typeface="汉仪大宋简" panose="02010609000101010101" pitchFamily="49" charset="-122"/>
              </a:rPr>
              <a:t>《</a:t>
            </a:r>
            <a:r>
              <a:rPr lang="zh-CN" altLang="en-US" sz="3200" b="1" dirty="0">
                <a:solidFill>
                  <a:srgbClr val="FF0000"/>
                </a:solidFill>
                <a:latin typeface="汉仪大宋简" panose="02010609000101010101" pitchFamily="49" charset="-122"/>
                <a:ea typeface="汉仪大宋简" panose="02010609000101010101" pitchFamily="49" charset="-122"/>
              </a:rPr>
              <a:t>解开生命的奥秘</a:t>
            </a:r>
            <a:r>
              <a:rPr lang="en-US" altLang="zh-CN" sz="3200" b="1" dirty="0">
                <a:solidFill>
                  <a:srgbClr val="FF0000"/>
                </a:solidFill>
                <a:latin typeface="汉仪大宋简" panose="02010609000101010101" pitchFamily="49" charset="-122"/>
                <a:ea typeface="汉仪大宋简" panose="02010609000101010101" pitchFamily="49" charset="-122"/>
              </a:rPr>
              <a:t>》</a:t>
            </a:r>
            <a:r>
              <a:rPr lang="zh-CN" altLang="en-US" sz="3200" dirty="0">
                <a:solidFill>
                  <a:schemeClr val="tx1"/>
                </a:solidFill>
                <a:latin typeface="汉仪大宋简" panose="02010609000101010101" pitchFamily="49" charset="-122"/>
                <a:ea typeface="汉仪大宋简" panose="02010609000101010101" pitchFamily="49" charset="-122"/>
              </a:rPr>
              <a:t>细菌鞭毛、不可降低的复杂性</a:t>
            </a:r>
            <a:r>
              <a:rPr lang="en-US" altLang="zh-CN" sz="3200" dirty="0">
                <a:solidFill>
                  <a:schemeClr val="tx1"/>
                </a:solidFill>
                <a:latin typeface="汉仪大宋简" panose="02010609000101010101" pitchFamily="49" charset="-122"/>
                <a:ea typeface="汉仪大宋简" panose="02010609000101010101" pitchFamily="49" charset="-122"/>
              </a:rPr>
              <a:t>(15:06-19:37)</a:t>
            </a:r>
            <a:endParaRPr lang="en-US" altLang="zh-CN" sz="2800" dirty="0">
              <a:solidFill>
                <a:schemeClr val="tx1"/>
              </a:solidFill>
              <a:latin typeface="汉仪大宋简" panose="02010609000101010101" pitchFamily="49" charset="-122"/>
              <a:ea typeface="汉仪大宋简" panose="02010609000101010101" pitchFamily="49" charset="-122"/>
            </a:endParaRPr>
          </a:p>
        </p:txBody>
      </p:sp>
      <p:sp>
        <p:nvSpPr>
          <p:cNvPr id="25" name="Rectangle 3"/>
          <p:cNvSpPr/>
          <p:nvPr/>
        </p:nvSpPr>
        <p:spPr>
          <a:xfrm>
            <a:off x="179388" y="4868863"/>
            <a:ext cx="8785225" cy="1477962"/>
          </a:xfrm>
          <a:prstGeom prst="rect">
            <a:avLst/>
          </a:prstGeom>
          <a:noFill/>
          <a:ln>
            <a:noFill/>
          </a:ln>
        </p:spPr>
        <p:style>
          <a:lnRef idx="2">
            <a:schemeClr val="dk1"/>
          </a:lnRef>
          <a:fillRef idx="1">
            <a:schemeClr val="lt1"/>
          </a:fillRef>
          <a:effectRef idx="0">
            <a:schemeClr val="dk1"/>
          </a:effectRef>
          <a:fontRef idx="minor">
            <a:schemeClr val="dk1"/>
          </a:fontRef>
        </p:style>
        <p:txBody>
          <a:bodyPr>
            <a:spAutoFit/>
          </a:bodyPr>
          <a:lstStyle/>
          <a:p>
            <a:pPr eaLnBrk="1" fontAlgn="auto" hangingPunct="1">
              <a:spcBef>
                <a:spcPts val="0"/>
              </a:spcBef>
              <a:spcAft>
                <a:spcPts val="0"/>
              </a:spcAft>
              <a:defRPr/>
            </a:pPr>
            <a:r>
              <a:rPr lang="zh-CN" altLang="en-US" sz="3000" dirty="0">
                <a:solidFill>
                  <a:schemeClr val="tx1">
                    <a:lumMod val="95000"/>
                    <a:lumOff val="5000"/>
                  </a:schemeClr>
                </a:solidFill>
                <a:latin typeface="汉仪大宋简" panose="02010609000101010101" pitchFamily="49" charset="-122"/>
                <a:ea typeface="汉仪大宋简" panose="02010609000101010101" pitchFamily="49" charset="-122"/>
              </a:rPr>
              <a:t>注：电影制作者以“千百万年”作为假设的时间框架，但是他们依然承认功能性结构不可能偶然地逐步产生。</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5"/>
          <p:cNvSpPr>
            <a:spLocks noGrp="1"/>
          </p:cNvSpPr>
          <p:nvPr>
            <p:ph type="title"/>
          </p:nvPr>
        </p:nvSpPr>
        <p:spPr/>
        <p:txBody>
          <a:bodyPr/>
          <a:lstStyle/>
          <a:p>
            <a:pPr algn="ctr" eaLnBrk="1" hangingPunct="1"/>
            <a:r>
              <a:rPr>
                <a:latin typeface="微软雅黑" panose="020B0503020204020204" pitchFamily="34" charset="-122"/>
              </a:rPr>
              <a:t>细菌鞭毛不可降低的复杂性</a:t>
            </a:r>
            <a:endParaRPr lang="en-US"/>
          </a:p>
        </p:txBody>
      </p:sp>
      <p:sp>
        <p:nvSpPr>
          <p:cNvPr id="145411" name="内容占位符 2"/>
          <p:cNvSpPr>
            <a:spLocks noGrp="1"/>
          </p:cNvSpPr>
          <p:nvPr>
            <p:ph idx="4294967295"/>
          </p:nvPr>
        </p:nvSpPr>
        <p:spPr>
          <a:xfrm>
            <a:off x="357188" y="1066800"/>
            <a:ext cx="8286750" cy="576263"/>
          </a:xfrm>
        </p:spPr>
        <p:txBody>
          <a:bodyPr/>
          <a:lstStyle/>
          <a:p>
            <a:pPr indent="0" eaLnBrk="1" hangingPunct="1">
              <a:lnSpc>
                <a:spcPct val="100000"/>
              </a:lnSpc>
              <a:spcBef>
                <a:spcPct val="0"/>
              </a:spcBef>
              <a:buSzPct val="75000"/>
              <a:buFont typeface="Arial" panose="020B0604020202020204" pitchFamily="34" charset="0"/>
              <a:buNone/>
            </a:pPr>
            <a:r>
              <a:rPr>
                <a:latin typeface="汉仪大宋简"/>
                <a:ea typeface="汉仪大宋简"/>
              </a:rPr>
              <a:t>需要</a:t>
            </a:r>
            <a:r>
              <a:rPr>
                <a:solidFill>
                  <a:srgbClr val="FF0000"/>
                </a:solidFill>
                <a:latin typeface="汉仪大宋简"/>
                <a:ea typeface="汉仪大宋简"/>
              </a:rPr>
              <a:t>几十种</a:t>
            </a:r>
            <a:r>
              <a:rPr>
                <a:latin typeface="汉仪大宋简"/>
                <a:ea typeface="汉仪大宋简"/>
              </a:rPr>
              <a:t>精确联合的蛋白质</a:t>
            </a:r>
            <a:r>
              <a:rPr>
                <a:solidFill>
                  <a:srgbClr val="FF0000"/>
                </a:solidFill>
                <a:latin typeface="汉仪大宋简"/>
                <a:ea typeface="汉仪大宋简"/>
              </a:rPr>
              <a:t>同时出现</a:t>
            </a:r>
            <a:r>
              <a:rPr>
                <a:latin typeface="汉仪大宋简"/>
                <a:ea typeface="汉仪大宋简"/>
              </a:rPr>
              <a:t>。</a:t>
            </a:r>
          </a:p>
        </p:txBody>
      </p:sp>
      <p:pic>
        <p:nvPicPr>
          <p:cNvPr id="3" name="图片 2"/>
          <p:cNvPicPr>
            <a:picLocks noChangeAspect="1"/>
          </p:cNvPicPr>
          <p:nvPr/>
        </p:nvPicPr>
        <p:blipFill>
          <a:blip r:embed="rId3"/>
          <a:stretch>
            <a:fillRect/>
          </a:stretch>
        </p:blipFill>
        <p:spPr>
          <a:xfrm>
            <a:off x="142875" y="2058988"/>
            <a:ext cx="4283075" cy="3727450"/>
          </a:xfrm>
          <a:prstGeom prst="rect">
            <a:avLst/>
          </a:prstGeom>
          <a:ln w="3175">
            <a:solidFill>
              <a:schemeClr val="bg1">
                <a:lumMod val="85000"/>
              </a:schemeClr>
            </a:solidFill>
          </a:ln>
        </p:spPr>
      </p:pic>
      <p:pic>
        <p:nvPicPr>
          <p:cNvPr id="145414" name="Picture 3" descr="C:\Users\huangr6\Desktop\新建文件夹\u=3331981232,383132698&amp;fm=21&amp;gp=0.jpg"/>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594225" y="2054225"/>
            <a:ext cx="4335463" cy="369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le 5"/>
          <p:cNvSpPr>
            <a:spLocks noGrp="1"/>
          </p:cNvSpPr>
          <p:nvPr>
            <p:ph type="title"/>
          </p:nvPr>
        </p:nvSpPr>
        <p:spPr/>
        <p:txBody>
          <a:bodyPr/>
          <a:lstStyle/>
          <a:p>
            <a:pPr algn="ctr" eaLnBrk="1" hangingPunct="1"/>
            <a:r>
              <a:rPr>
                <a:latin typeface="微软雅黑" panose="020B0503020204020204" pitchFamily="34" charset="-122"/>
              </a:rPr>
              <a:t>细菌鞭毛不可能偶然进化出来</a:t>
            </a:r>
            <a:endParaRPr lang="en-US"/>
          </a:p>
        </p:txBody>
      </p:sp>
      <p:pic>
        <p:nvPicPr>
          <p:cNvPr id="147459" name="图片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4313" y="857250"/>
            <a:ext cx="3571875"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61" name="内容占位符 2"/>
          <p:cNvSpPr txBox="1"/>
          <p:nvPr/>
        </p:nvSpPr>
        <p:spPr bwMode="auto">
          <a:xfrm>
            <a:off x="142875" y="4071938"/>
            <a:ext cx="8929688"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lvl1pPr>
              <a:lnSpc>
                <a:spcPct val="90000"/>
              </a:lnSpc>
              <a:spcBef>
                <a:spcPts val="1000"/>
              </a:spcBef>
              <a:buFont typeface="Arial" panose="020B0604020202020204" pitchFamily="34" charset="0"/>
              <a:buChar char="•"/>
              <a:defRPr sz="3600">
                <a:solidFill>
                  <a:schemeClr val="tx1"/>
                </a:solidFill>
                <a:latin typeface="Arial" panose="020B0604020202020204" pitchFamily="34" charset="0"/>
                <a:ea typeface="汉仪大宋简"/>
                <a:cs typeface="Arial" panose="020B0604020202020204" pitchFamily="34" charset="0"/>
              </a:defRPr>
            </a:lvl1pPr>
            <a:lvl2pPr marL="742950" indent="-28575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2pPr>
            <a:lvl3pPr marL="11430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3pPr>
            <a:lvl4pPr marL="16002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4pPr>
            <a:lvl5pPr marL="20574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5pPr>
            <a:lvl6pPr marL="25146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6pPr>
            <a:lvl7pPr marL="29718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7pPr>
            <a:lvl8pPr marL="34290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8pPr>
            <a:lvl9pPr marL="38862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9pPr>
          </a:lstStyle>
          <a:p>
            <a:pPr eaLnBrk="1" hangingPunct="1">
              <a:lnSpc>
                <a:spcPct val="100000"/>
              </a:lnSpc>
              <a:spcBef>
                <a:spcPct val="0"/>
              </a:spcBef>
              <a:spcAft>
                <a:spcPts val="500"/>
              </a:spcAft>
              <a:buSzPct val="75000"/>
              <a:buFontTx/>
              <a:buNone/>
            </a:pPr>
            <a:r>
              <a:rPr lang="en-US" altLang="zh-CN" sz="2600">
                <a:latin typeface="Calibri" panose="020F0502020204030204" pitchFamily="34" charset="0"/>
                <a:ea typeface="宋体" panose="02010600030101010101" pitchFamily="2" charset="-122"/>
              </a:rPr>
              <a:t>Detectingdesign.com/flagellum.html</a:t>
            </a:r>
          </a:p>
          <a:p>
            <a:pPr eaLnBrk="1" hangingPunct="1">
              <a:lnSpc>
                <a:spcPct val="100000"/>
              </a:lnSpc>
              <a:spcBef>
                <a:spcPct val="0"/>
              </a:spcBef>
              <a:buSzPct val="75000"/>
              <a:buFontTx/>
              <a:buNone/>
            </a:pPr>
            <a:endParaRPr lang="en-US" altLang="zh-CN" sz="800">
              <a:latin typeface="Calibri" panose="020F0502020204030204" pitchFamily="34" charset="0"/>
            </a:endParaRPr>
          </a:p>
          <a:p>
            <a:pPr eaLnBrk="1" hangingPunct="1">
              <a:lnSpc>
                <a:spcPct val="100000"/>
              </a:lnSpc>
              <a:spcBef>
                <a:spcPct val="0"/>
              </a:spcBef>
              <a:spcAft>
                <a:spcPts val="500"/>
              </a:spcAft>
              <a:buSzPct val="75000"/>
              <a:buFontTx/>
              <a:buNone/>
            </a:pPr>
            <a:r>
              <a:rPr lang="en-US" altLang="zh-CN" sz="2600">
                <a:latin typeface="Calibri" panose="020F0502020204030204" pitchFamily="34" charset="0"/>
              </a:rPr>
              <a:t>Evolutionnews.org/2011/03/michael_behe_hasnt_been_refute/</a:t>
            </a:r>
          </a:p>
          <a:p>
            <a:pPr eaLnBrk="1" hangingPunct="1">
              <a:lnSpc>
                <a:spcPct val="100000"/>
              </a:lnSpc>
              <a:spcBef>
                <a:spcPct val="0"/>
              </a:spcBef>
              <a:buSzPct val="75000"/>
              <a:buFontTx/>
              <a:buNone/>
            </a:pPr>
            <a:endParaRPr lang="en-US" altLang="zh-CN" sz="800">
              <a:solidFill>
                <a:srgbClr val="000000"/>
              </a:solidFill>
              <a:latin typeface="Calibri" panose="020F0502020204030204" pitchFamily="34" charset="0"/>
            </a:endParaRPr>
          </a:p>
          <a:p>
            <a:pPr eaLnBrk="1" hangingPunct="1">
              <a:lnSpc>
                <a:spcPct val="100000"/>
              </a:lnSpc>
              <a:spcBef>
                <a:spcPct val="0"/>
              </a:spcBef>
              <a:spcAft>
                <a:spcPts val="500"/>
              </a:spcAft>
              <a:buSzPct val="75000"/>
              <a:buFontTx/>
              <a:buNone/>
            </a:pPr>
            <a:r>
              <a:rPr lang="en-US" altLang="zh-CN" sz="2600">
                <a:latin typeface="Calibri" panose="020F0502020204030204" pitchFamily="34" charset="0"/>
              </a:rPr>
              <a:t>Discovery.org/a/1364</a:t>
            </a:r>
          </a:p>
          <a:p>
            <a:pPr eaLnBrk="1" hangingPunct="1">
              <a:lnSpc>
                <a:spcPct val="100000"/>
              </a:lnSpc>
              <a:spcBef>
                <a:spcPct val="0"/>
              </a:spcBef>
              <a:buSzPct val="75000"/>
              <a:buFontTx/>
              <a:buNone/>
            </a:pPr>
            <a:endParaRPr lang="en-US" altLang="zh-CN" sz="800">
              <a:solidFill>
                <a:srgbClr val="000000"/>
              </a:solidFill>
              <a:latin typeface="Calibri" panose="020F0502020204030204" pitchFamily="34" charset="0"/>
            </a:endParaRPr>
          </a:p>
          <a:p>
            <a:pPr eaLnBrk="1" hangingPunct="1">
              <a:lnSpc>
                <a:spcPct val="100000"/>
              </a:lnSpc>
              <a:spcBef>
                <a:spcPct val="0"/>
              </a:spcBef>
              <a:buSzPct val="75000"/>
              <a:buFontTx/>
              <a:buNone/>
            </a:pPr>
            <a:r>
              <a:rPr lang="en-US" altLang="zh-CN" sz="2600">
                <a:latin typeface="Calibri" panose="020F0502020204030204" pitchFamily="34" charset="0"/>
              </a:rPr>
              <a:t>Evolutionnews.org/2006/10/response_to_barbara_forrests_k_7/</a:t>
            </a:r>
            <a:endParaRPr lang="zh-CN" altLang="en-US" sz="2600">
              <a:latin typeface="Calibri" panose="020F0502020204030204" pitchFamily="34" charset="0"/>
            </a:endParaRPr>
          </a:p>
        </p:txBody>
      </p:sp>
      <p:sp>
        <p:nvSpPr>
          <p:cNvPr id="147462" name="内容占位符 2"/>
          <p:cNvSpPr txBox="1"/>
          <p:nvPr/>
        </p:nvSpPr>
        <p:spPr bwMode="auto">
          <a:xfrm>
            <a:off x="4071938" y="1214438"/>
            <a:ext cx="4786312" cy="235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lvl1pPr>
              <a:lnSpc>
                <a:spcPct val="90000"/>
              </a:lnSpc>
              <a:spcBef>
                <a:spcPts val="1000"/>
              </a:spcBef>
              <a:buFont typeface="Arial" panose="020B0604020202020204" pitchFamily="34" charset="0"/>
              <a:buChar char="•"/>
              <a:defRPr sz="3600">
                <a:solidFill>
                  <a:schemeClr val="tx1"/>
                </a:solidFill>
                <a:latin typeface="Arial" panose="020B0604020202020204" pitchFamily="34" charset="0"/>
                <a:ea typeface="汉仪大宋简"/>
                <a:cs typeface="Arial" panose="020B0604020202020204" pitchFamily="34" charset="0"/>
              </a:defRPr>
            </a:lvl1pPr>
            <a:lvl2pPr marL="742950" indent="-28575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2pPr>
            <a:lvl3pPr marL="11430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3pPr>
            <a:lvl4pPr marL="16002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4pPr>
            <a:lvl5pPr marL="20574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5pPr>
            <a:lvl6pPr marL="25146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6pPr>
            <a:lvl7pPr marL="29718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7pPr>
            <a:lvl8pPr marL="34290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8pPr>
            <a:lvl9pPr marL="38862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9pPr>
          </a:lstStyle>
          <a:p>
            <a:pPr eaLnBrk="1" hangingPunct="1">
              <a:lnSpc>
                <a:spcPct val="100000"/>
              </a:lnSpc>
              <a:spcBef>
                <a:spcPct val="0"/>
              </a:spcBef>
              <a:buSzPct val="75000"/>
              <a:buFontTx/>
              <a:buNone/>
            </a:pPr>
            <a:r>
              <a:rPr lang="zh-CN" altLang="en-US" sz="3200">
                <a:latin typeface="Calibri" panose="020F0502020204030204" pitchFamily="34" charset="0"/>
              </a:rPr>
              <a:t>提醒：你可能会在网络上看到一些声称鞭毛可以偶然进化产生的论调。</a:t>
            </a:r>
            <a:endParaRPr lang="en-US" altLang="zh-CN" sz="3200">
              <a:latin typeface="Calibri" panose="020F0502020204030204" pitchFamily="34" charset="0"/>
            </a:endParaRPr>
          </a:p>
          <a:p>
            <a:pPr eaLnBrk="1" hangingPunct="1">
              <a:lnSpc>
                <a:spcPct val="100000"/>
              </a:lnSpc>
              <a:spcBef>
                <a:spcPct val="0"/>
              </a:spcBef>
              <a:buSzPct val="75000"/>
              <a:buFontTx/>
              <a:buNone/>
            </a:pPr>
            <a:endParaRPr lang="zh-CN" altLang="en-US" sz="1200">
              <a:latin typeface="Calibri" panose="020F0502020204030204" pitchFamily="34" charset="0"/>
            </a:endParaRPr>
          </a:p>
          <a:p>
            <a:pPr eaLnBrk="1" hangingPunct="1">
              <a:lnSpc>
                <a:spcPct val="100000"/>
              </a:lnSpc>
              <a:spcBef>
                <a:spcPct val="0"/>
              </a:spcBef>
              <a:buSzPct val="75000"/>
              <a:buFontTx/>
              <a:buNone/>
            </a:pPr>
            <a:r>
              <a:rPr lang="zh-CN" altLang="en-US" sz="3200">
                <a:latin typeface="Calibri" panose="020F0502020204030204" pitchFamily="34" charset="0"/>
              </a:rPr>
              <a:t>这是假的！参见：</a:t>
            </a: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3"/>
          <p:cNvSpPr>
            <a:spLocks noGrp="1"/>
          </p:cNvSpPr>
          <p:nvPr>
            <p:ph type="title"/>
          </p:nvPr>
        </p:nvSpPr>
        <p:spPr/>
        <p:txBody>
          <a:bodyPr/>
          <a:lstStyle/>
          <a:p>
            <a:pPr algn="ctr" eaLnBrk="1" hangingPunct="1"/>
            <a:r>
              <a:rPr>
                <a:latin typeface="微软雅黑" panose="020B0503020204020204" pitchFamily="34" charset="-122"/>
              </a:rPr>
              <a:t>圣经：设计、创造、“各从其类”</a:t>
            </a:r>
            <a:endParaRPr lang="en-US"/>
          </a:p>
        </p:txBody>
      </p:sp>
      <p:sp>
        <p:nvSpPr>
          <p:cNvPr id="13" name="文本框 12"/>
          <p:cNvSpPr txBox="1">
            <a:spLocks noChangeArrowheads="1"/>
          </p:cNvSpPr>
          <p:nvPr/>
        </p:nvSpPr>
        <p:spPr bwMode="auto">
          <a:xfrm>
            <a:off x="755650" y="1509713"/>
            <a:ext cx="7777163" cy="350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3600">
                <a:solidFill>
                  <a:schemeClr val="tx1"/>
                </a:solidFill>
                <a:latin typeface="Arial" panose="020B0604020202020204" pitchFamily="34" charset="0"/>
                <a:ea typeface="汉仪大宋简"/>
                <a:cs typeface="Arial" panose="020B0604020202020204" pitchFamily="34" charset="0"/>
              </a:defRPr>
            </a:lvl1pPr>
            <a:lvl2pPr marL="742950" indent="-28575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2pPr>
            <a:lvl3pPr marL="11430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3pPr>
            <a:lvl4pPr marL="16002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4pPr>
            <a:lvl5pPr marL="20574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5pPr>
            <a:lvl6pPr marL="25146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6pPr>
            <a:lvl7pPr marL="29718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7pPr>
            <a:lvl8pPr marL="34290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8pPr>
            <a:lvl9pPr marL="38862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9pPr>
          </a:lstStyle>
          <a:p>
            <a:pPr eaLnBrk="1" hangingPunct="1">
              <a:lnSpc>
                <a:spcPct val="100000"/>
              </a:lnSpc>
              <a:spcBef>
                <a:spcPct val="0"/>
              </a:spcBef>
              <a:buFontTx/>
              <a:buNone/>
            </a:pPr>
            <a:r>
              <a:rPr lang="zh-CN" altLang="en-US" sz="3200"/>
              <a:t>创世记</a:t>
            </a:r>
            <a:r>
              <a:rPr lang="en-US" altLang="zh-CN" sz="3200"/>
              <a:t>1:1</a:t>
            </a:r>
            <a:r>
              <a:rPr lang="zh-CN" altLang="en-US" sz="3200"/>
              <a:t>起初，神创造天地。</a:t>
            </a:r>
          </a:p>
          <a:p>
            <a:pPr eaLnBrk="1" hangingPunct="1">
              <a:lnSpc>
                <a:spcPct val="100000"/>
              </a:lnSpc>
              <a:spcBef>
                <a:spcPct val="0"/>
              </a:spcBef>
              <a:buFontTx/>
              <a:buNone/>
            </a:pPr>
            <a:endParaRPr lang="zh-CN" altLang="en-US" sz="3200"/>
          </a:p>
          <a:p>
            <a:pPr eaLnBrk="1" hangingPunct="1">
              <a:lnSpc>
                <a:spcPct val="100000"/>
              </a:lnSpc>
              <a:spcBef>
                <a:spcPct val="0"/>
              </a:spcBef>
              <a:buFontTx/>
              <a:buNone/>
            </a:pPr>
            <a:r>
              <a:rPr lang="zh-CN" altLang="en-US" sz="3200"/>
              <a:t>创世记</a:t>
            </a:r>
            <a:r>
              <a:rPr lang="en-US" altLang="zh-CN" sz="3200"/>
              <a:t>1:24</a:t>
            </a:r>
            <a:r>
              <a:rPr lang="zh-CN" altLang="en-US" sz="3200"/>
              <a:t>神说：“地要生出活物来，</a:t>
            </a:r>
            <a:r>
              <a:rPr lang="zh-CN" altLang="en-US" sz="3200" b="1"/>
              <a:t>各从其类</a:t>
            </a:r>
            <a:r>
              <a:rPr lang="zh-CN" altLang="en-US" sz="3200"/>
              <a:t>；牲畜、昆虫、野兽，</a:t>
            </a:r>
            <a:r>
              <a:rPr lang="zh-CN" altLang="en-US" sz="3200" b="1"/>
              <a:t>各从其类</a:t>
            </a:r>
            <a:r>
              <a:rPr lang="zh-CN" altLang="en-US" sz="3200"/>
              <a:t>。”事就这样成了。</a:t>
            </a:r>
            <a:r>
              <a:rPr lang="en-US" altLang="zh-CN" sz="3200"/>
              <a:t>25</a:t>
            </a:r>
            <a:r>
              <a:rPr lang="zh-CN" altLang="en-US" sz="3200"/>
              <a:t>於是神造出野兽，</a:t>
            </a:r>
            <a:r>
              <a:rPr lang="zh-CN" altLang="en-US" sz="3200" b="1"/>
              <a:t>各从其类</a:t>
            </a:r>
            <a:r>
              <a:rPr lang="zh-CN" altLang="en-US" sz="3200"/>
              <a:t>；牲畜，</a:t>
            </a:r>
            <a:r>
              <a:rPr lang="zh-CN" altLang="en-US" sz="3200" b="1"/>
              <a:t>各从其类</a:t>
            </a:r>
            <a:r>
              <a:rPr lang="zh-CN" altLang="en-US" sz="3200"/>
              <a:t>；地上一切昆虫，</a:t>
            </a:r>
            <a:r>
              <a:rPr lang="zh-CN" altLang="en-US" sz="3200" b="1"/>
              <a:t>各从其类</a:t>
            </a:r>
            <a:r>
              <a:rPr lang="zh-CN" altLang="en-US" sz="3200"/>
              <a:t>。神看著是好的。</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1"/>
          <p:cNvPicPr>
            <a:picLocks noChangeAspect="1"/>
          </p:cNvPicPr>
          <p:nvPr/>
        </p:nvPicPr>
        <p:blipFill>
          <a:blip r:embed="rId3"/>
          <a:srcRect l="6810" t="7650" r="6452" b="8198"/>
          <a:stretch>
            <a:fillRect/>
          </a:stretch>
        </p:blipFill>
        <p:spPr>
          <a:xfrm>
            <a:off x="6429375" y="914400"/>
            <a:ext cx="2562225" cy="1657350"/>
          </a:xfrm>
          <a:prstGeom prst="rect">
            <a:avLst/>
          </a:prstGeom>
          <a:ln>
            <a:solidFill>
              <a:schemeClr val="bg1">
                <a:lumMod val="75000"/>
              </a:schemeClr>
            </a:solidFill>
          </a:ln>
        </p:spPr>
      </p:pic>
      <p:sp>
        <p:nvSpPr>
          <p:cNvPr id="149507" name="Title 5"/>
          <p:cNvSpPr>
            <a:spLocks noGrp="1"/>
          </p:cNvSpPr>
          <p:nvPr>
            <p:ph type="title"/>
          </p:nvPr>
        </p:nvSpPr>
        <p:spPr/>
        <p:txBody>
          <a:bodyPr/>
          <a:lstStyle/>
          <a:p>
            <a:pPr algn="ctr" eaLnBrk="1" hangingPunct="1"/>
            <a:r>
              <a:rPr>
                <a:latin typeface="微软雅黑" panose="020B0503020204020204" pitchFamily="34" charset="-122"/>
              </a:rPr>
              <a:t>不可降低的复杂性</a:t>
            </a:r>
            <a:endParaRPr lang="en-US"/>
          </a:p>
        </p:txBody>
      </p:sp>
      <p:sp>
        <p:nvSpPr>
          <p:cNvPr id="5" name="内容占位符 2"/>
          <p:cNvSpPr txBox="1"/>
          <p:nvPr/>
        </p:nvSpPr>
        <p:spPr>
          <a:xfrm>
            <a:off x="285720" y="4800600"/>
            <a:ext cx="8572560" cy="1449280"/>
          </a:xfrm>
          <a:prstGeom prst="rect">
            <a:avLst/>
          </a:prstGeom>
          <a:solidFill>
            <a:srgbClr val="024C88"/>
          </a:solidFill>
        </p:spPr>
        <p:txBody>
          <a:bodyPr/>
          <a:lstStyle/>
          <a:p>
            <a:pPr eaLnBrk="1" fontAlgn="auto" hangingPunct="1">
              <a:spcBef>
                <a:spcPts val="600"/>
              </a:spcBef>
              <a:spcAft>
                <a:spcPts val="0"/>
              </a:spcAft>
              <a:buClr>
                <a:schemeClr val="accent1"/>
              </a:buClr>
              <a:buSzPct val="76000"/>
              <a:defRPr/>
            </a:pPr>
            <a:r>
              <a:rPr lang="zh-CN" altLang="en-US" sz="4000" dirty="0">
                <a:solidFill>
                  <a:schemeClr val="bg1"/>
                </a:solidFill>
                <a:latin typeface="汉仪大宋简" panose="02010609000101010101" pitchFamily="49" charset="-122"/>
                <a:ea typeface="汉仪大宋简" panose="02010609000101010101" pitchFamily="49" charset="-122"/>
              </a:rPr>
              <a:t>因此，生命体中精细复杂的系统</a:t>
            </a:r>
            <a:r>
              <a:rPr lang="zh-CN" altLang="en-US" sz="4000" b="1" dirty="0">
                <a:ln>
                  <a:solidFill>
                    <a:schemeClr val="accent1"/>
                  </a:solidFill>
                </a:ln>
                <a:solidFill>
                  <a:srgbClr val="FFFF00"/>
                </a:solidFill>
                <a:effectLst>
                  <a:outerShdw blurRad="50800" dist="38100" algn="l" rotWithShape="0">
                    <a:prstClr val="black">
                      <a:alpha val="40000"/>
                    </a:prstClr>
                  </a:outerShdw>
                </a:effectLst>
                <a:latin typeface="汉仪大宋简" panose="02010609000101010101" pitchFamily="49" charset="-122"/>
                <a:ea typeface="汉仪大宋简" panose="02010609000101010101" pitchFamily="49" charset="-122"/>
              </a:rPr>
              <a:t>不可能</a:t>
            </a:r>
            <a:r>
              <a:rPr lang="zh-CN" altLang="en-US" sz="4000" dirty="0">
                <a:solidFill>
                  <a:schemeClr val="bg1"/>
                </a:solidFill>
                <a:latin typeface="汉仪大宋简" panose="02010609000101010101" pitchFamily="49" charset="-122"/>
                <a:ea typeface="汉仪大宋简" panose="02010609000101010101" pitchFamily="49" charset="-122"/>
              </a:rPr>
              <a:t>由自然选择一点一点逐渐积累形成。</a:t>
            </a:r>
          </a:p>
        </p:txBody>
      </p:sp>
      <p:sp>
        <p:nvSpPr>
          <p:cNvPr id="7" name="内容占位符 2"/>
          <p:cNvSpPr txBox="1"/>
          <p:nvPr/>
        </p:nvSpPr>
        <p:spPr>
          <a:xfrm>
            <a:off x="111125" y="833438"/>
            <a:ext cx="6461125" cy="3662362"/>
          </a:xfrm>
          <a:prstGeom prst="rect">
            <a:avLst/>
          </a:prstGeom>
          <a:noFill/>
          <a:ln w="12700" cap="flat" cmpd="sng" algn="ctr">
            <a:noFill/>
            <a:prstDash val="solid"/>
          </a:ln>
        </p:spPr>
        <p:style>
          <a:lnRef idx="2">
            <a:schemeClr val="dk1">
              <a:shade val="50000"/>
            </a:schemeClr>
          </a:lnRef>
          <a:fillRef idx="1">
            <a:schemeClr val="dk1"/>
          </a:fillRef>
          <a:effectRef idx="0">
            <a:schemeClr val="dk1"/>
          </a:effectRef>
          <a:fontRef idx="minor">
            <a:schemeClr val="lt1"/>
          </a:fontRef>
        </p:style>
        <p:txBody>
          <a:bodyPr/>
          <a:lstStyle/>
          <a:p>
            <a:pPr indent="-171450" defTabSz="685800" eaLnBrk="1" fontAlgn="auto" hangingPunct="1">
              <a:lnSpc>
                <a:spcPct val="120000"/>
              </a:lnSpc>
              <a:spcBef>
                <a:spcPts val="750"/>
              </a:spcBef>
              <a:spcAft>
                <a:spcPts val="0"/>
              </a:spcAft>
              <a:defRPr/>
            </a:pPr>
            <a:r>
              <a:rPr lang="zh-CN" altLang="en-US" sz="3200" dirty="0">
                <a:solidFill>
                  <a:schemeClr val="tx1"/>
                </a:solidFill>
                <a:latin typeface="汉仪大宋简" panose="02010609000101010101" pitchFamily="49" charset="-122"/>
                <a:ea typeface="汉仪大宋简" panose="02010609000101010101" pitchFamily="49" charset="-122"/>
              </a:rPr>
              <a:t>除非</a:t>
            </a:r>
            <a:r>
              <a:rPr lang="zh-CN" altLang="en-US" sz="3200" b="1" dirty="0">
                <a:solidFill>
                  <a:srgbClr val="FF0000"/>
                </a:solidFill>
                <a:latin typeface="汉仪大宋简" panose="02010609000101010101" pitchFamily="49" charset="-122"/>
                <a:ea typeface="汉仪大宋简" panose="02010609000101010101" pitchFamily="49" charset="-122"/>
              </a:rPr>
              <a:t>全部</a:t>
            </a:r>
            <a:r>
              <a:rPr lang="zh-CN" altLang="en-US" sz="3200" dirty="0">
                <a:solidFill>
                  <a:schemeClr val="tx1"/>
                </a:solidFill>
                <a:latin typeface="汉仪大宋简" panose="02010609000101010101" pitchFamily="49" charset="-122"/>
                <a:ea typeface="汉仪大宋简" panose="02010609000101010101" pitchFamily="49" charset="-122"/>
              </a:rPr>
              <a:t>部件具有功能，不然其中的个体不会有任何功能：</a:t>
            </a:r>
            <a:endParaRPr lang="en-US" altLang="zh-CN" sz="3200" dirty="0">
              <a:solidFill>
                <a:schemeClr val="tx1"/>
              </a:solidFill>
              <a:latin typeface="汉仪大宋简" panose="02010609000101010101" pitchFamily="49" charset="-122"/>
              <a:ea typeface="汉仪大宋简" panose="02010609000101010101" pitchFamily="49" charset="-122"/>
            </a:endParaRPr>
          </a:p>
          <a:p>
            <a:pPr marL="356870" indent="-347345" defTabSz="685800" eaLnBrk="1" fontAlgn="auto" hangingPunct="1">
              <a:spcBef>
                <a:spcPts val="0"/>
              </a:spcBef>
              <a:spcAft>
                <a:spcPts val="500"/>
              </a:spcAft>
              <a:buFont typeface="Arial" panose="020B0604020202020204" pitchFamily="34" charset="0"/>
              <a:buChar char="•"/>
              <a:defRPr/>
            </a:pPr>
            <a:r>
              <a:rPr lang="zh-CN" altLang="en-US" sz="3200" dirty="0">
                <a:solidFill>
                  <a:schemeClr val="tx1"/>
                </a:solidFill>
                <a:latin typeface="汉仪大宋简" panose="02010609000101010101" pitchFamily="49" charset="-122"/>
                <a:ea typeface="汉仪大宋简" panose="02010609000101010101" pitchFamily="49" charset="-122"/>
              </a:rPr>
              <a:t>只能浪费</a:t>
            </a:r>
            <a:r>
              <a:rPr lang="zh-CN" altLang="en-US" sz="3200">
                <a:solidFill>
                  <a:schemeClr val="tx1"/>
                </a:solidFill>
                <a:latin typeface="汉仪大宋简" panose="02010609000101010101" pitchFamily="49" charset="-122"/>
                <a:ea typeface="汉仪大宋简" panose="02010609000101010101" pitchFamily="49" charset="-122"/>
              </a:rPr>
              <a:t>能量或干</a:t>
            </a:r>
            <a:r>
              <a:rPr lang="zh-CN" altLang="en-US" sz="3200" dirty="0">
                <a:solidFill>
                  <a:schemeClr val="tx1"/>
                </a:solidFill>
                <a:latin typeface="汉仪大宋简" panose="02010609000101010101" pitchFamily="49" charset="-122"/>
                <a:ea typeface="汉仪大宋简" panose="02010609000101010101" pitchFamily="49" charset="-122"/>
              </a:rPr>
              <a:t>涉</a:t>
            </a:r>
            <a:r>
              <a:rPr lang="zh-CN" altLang="en-US" sz="3200">
                <a:solidFill>
                  <a:schemeClr val="tx1"/>
                </a:solidFill>
                <a:latin typeface="汉仪大宋简" panose="02010609000101010101" pitchFamily="49" charset="-122"/>
                <a:ea typeface="汉仪大宋简" panose="02010609000101010101" pitchFamily="49" charset="-122"/>
              </a:rPr>
              <a:t>其他功</a:t>
            </a:r>
            <a:r>
              <a:rPr lang="zh-CN" altLang="en-US" sz="3200" dirty="0">
                <a:solidFill>
                  <a:schemeClr val="tx1"/>
                </a:solidFill>
                <a:latin typeface="汉仪大宋简" panose="02010609000101010101" pitchFamily="49" charset="-122"/>
                <a:ea typeface="汉仪大宋简" panose="02010609000101010101" pitchFamily="49" charset="-122"/>
              </a:rPr>
              <a:t>能</a:t>
            </a:r>
          </a:p>
          <a:p>
            <a:pPr marL="356870" indent="-347345" defTabSz="685800" eaLnBrk="1" fontAlgn="auto" hangingPunct="1">
              <a:spcBef>
                <a:spcPts val="0"/>
              </a:spcBef>
              <a:spcAft>
                <a:spcPts val="500"/>
              </a:spcAft>
              <a:buFont typeface="Arial" panose="020B0604020202020204" pitchFamily="34" charset="0"/>
              <a:buChar char="•"/>
              <a:defRPr/>
            </a:pPr>
            <a:r>
              <a:rPr lang="zh-CN" altLang="en-US" sz="3200" dirty="0">
                <a:solidFill>
                  <a:schemeClr val="tx1"/>
                </a:solidFill>
                <a:latin typeface="汉仪大宋简" panose="02010609000101010101" pitchFamily="49" charset="-122"/>
                <a:ea typeface="汉仪大宋简" panose="02010609000101010101" pitchFamily="49" charset="-122"/>
              </a:rPr>
              <a:t>因此在环境压力和存在竞争的情况下会被自然选择淘汰</a:t>
            </a:r>
            <a:endParaRPr lang="en-US" altLang="zh-CN" sz="3200" dirty="0">
              <a:solidFill>
                <a:schemeClr val="tx1"/>
              </a:solidFill>
              <a:latin typeface="汉仪大宋简" panose="02010609000101010101" pitchFamily="49" charset="-122"/>
              <a:ea typeface="汉仪大宋简" panose="02010609000101010101" pitchFamily="49" charset="-122"/>
            </a:endParaRPr>
          </a:p>
          <a:p>
            <a:pPr marL="356870" indent="-347345" defTabSz="685800" eaLnBrk="1" fontAlgn="auto" hangingPunct="1">
              <a:spcBef>
                <a:spcPts val="0"/>
              </a:spcBef>
              <a:spcAft>
                <a:spcPts val="500"/>
              </a:spcAft>
              <a:buFont typeface="Arial" panose="020B0604020202020204" pitchFamily="34" charset="0"/>
              <a:buChar char="•"/>
              <a:defRPr/>
            </a:pPr>
            <a:r>
              <a:rPr lang="zh-CN" altLang="en-US" sz="3200" dirty="0">
                <a:solidFill>
                  <a:schemeClr val="tx1"/>
                </a:solidFill>
                <a:latin typeface="汉仪大宋简" panose="02010609000101010101" pitchFamily="49" charset="-122"/>
                <a:ea typeface="汉仪大宋简" panose="02010609000101010101" pitchFamily="49" charset="-122"/>
              </a:rPr>
              <a:t>不然，基因漂变</a:t>
            </a:r>
            <a:r>
              <a:rPr lang="zh-CN" altLang="en-US" sz="3200">
                <a:solidFill>
                  <a:schemeClr val="tx1"/>
                </a:solidFill>
                <a:latin typeface="汉仪大宋简" panose="02010609000101010101" pitchFamily="49" charset="-122"/>
                <a:ea typeface="汉仪大宋简" panose="02010609000101010101" pitchFamily="49" charset="-122"/>
              </a:rPr>
              <a:t>也几乎肯定会</a:t>
            </a:r>
            <a:r>
              <a:rPr lang="zh-CN" altLang="en-US" sz="3200" dirty="0">
                <a:solidFill>
                  <a:schemeClr val="tx1"/>
                </a:solidFill>
                <a:latin typeface="汉仪大宋简" panose="02010609000101010101" pitchFamily="49" charset="-122"/>
                <a:ea typeface="汉仪大宋简" panose="02010609000101010101" pitchFamily="49" charset="-122"/>
              </a:rPr>
              <a:t>将</a:t>
            </a:r>
            <a:r>
              <a:rPr lang="zh-CN" altLang="en-US" sz="3200">
                <a:solidFill>
                  <a:schemeClr val="tx1"/>
                </a:solidFill>
                <a:latin typeface="汉仪大宋简" panose="02010609000101010101" pitchFamily="49" charset="-122"/>
                <a:ea typeface="汉仪大宋简" panose="02010609000101010101" pitchFamily="49" charset="-122"/>
              </a:rPr>
              <a:t>其消除</a:t>
            </a:r>
            <a:endParaRPr lang="en-US" altLang="zh-CN" sz="4000" dirty="0">
              <a:solidFill>
                <a:schemeClr val="tx1"/>
              </a:solidFill>
              <a:latin typeface="汉仪大宋简" panose="02010609000101010101" pitchFamily="49" charset="-122"/>
              <a:ea typeface="汉仪大宋简" panose="02010609000101010101" pitchFamily="49" charset="-122"/>
            </a:endParaRPr>
          </a:p>
        </p:txBody>
      </p:sp>
      <p:sp>
        <p:nvSpPr>
          <p:cNvPr id="9" name="内容占位符 2"/>
          <p:cNvSpPr txBox="1"/>
          <p:nvPr/>
        </p:nvSpPr>
        <p:spPr>
          <a:xfrm>
            <a:off x="388938" y="2500313"/>
            <a:ext cx="8137525" cy="1571625"/>
          </a:xfrm>
          <a:prstGeom prst="rect">
            <a:avLst/>
          </a:prstGeom>
          <a:noFill/>
          <a:ln w="12700" cap="flat" cmpd="sng" algn="ctr">
            <a:noFill/>
            <a:prstDash val="solid"/>
          </a:ln>
        </p:spPr>
        <p:style>
          <a:lnRef idx="2">
            <a:schemeClr val="dk1">
              <a:shade val="50000"/>
            </a:schemeClr>
          </a:lnRef>
          <a:fillRef idx="1">
            <a:schemeClr val="dk1"/>
          </a:fillRef>
          <a:effectRef idx="0">
            <a:schemeClr val="dk1"/>
          </a:effectRef>
          <a:fontRef idx="minor">
            <a:schemeClr val="lt1"/>
          </a:fontRef>
        </p:style>
        <p:txBody>
          <a:bodyPr/>
          <a:lstStyle/>
          <a:p>
            <a:pPr marL="356870" indent="-347345" defTabSz="685800" eaLnBrk="1" fontAlgn="auto" hangingPunct="1">
              <a:spcBef>
                <a:spcPts val="0"/>
              </a:spcBef>
              <a:spcAft>
                <a:spcPts val="1000"/>
              </a:spcAft>
              <a:buFont typeface="Arial" panose="020B0604020202020204" pitchFamily="34" charset="0"/>
              <a:buChar char="•"/>
              <a:defRPr/>
            </a:pPr>
            <a:endParaRPr lang="en-US" altLang="zh-CN" sz="3600" dirty="0">
              <a:solidFill>
                <a:schemeClr val="tx1"/>
              </a:solidFill>
              <a:latin typeface="汉仪大宋简" panose="02010609000101010101" pitchFamily="49" charset="-122"/>
              <a:ea typeface="汉仪大宋简" panose="02010609000101010101" pitchFamily="49" charset="-122"/>
            </a:endParaRPr>
          </a:p>
        </p:txBody>
      </p:sp>
      <p:pic>
        <p:nvPicPr>
          <p:cNvPr id="149512" name="图片 4"/>
          <p:cNvPicPr>
            <a:picLocks noChangeAspect="1"/>
          </p:cNvPicPr>
          <p:nvPr/>
        </p:nvPicPr>
        <p:blipFill>
          <a:blip r:embed="rId4">
            <a:extLst>
              <a:ext uri="{28A0092B-C50C-407E-A947-70E740481C1C}">
                <a14:useLocalDpi xmlns:a14="http://schemas.microsoft.com/office/drawing/2010/main" val="0"/>
              </a:ext>
            </a:extLst>
          </a:blip>
          <a:srcRect l="14430" t="23294" r="2596" b="4146"/>
          <a:stretch>
            <a:fillRect/>
          </a:stretch>
        </p:blipFill>
        <p:spPr bwMode="auto">
          <a:xfrm>
            <a:off x="6477000" y="2716213"/>
            <a:ext cx="2514600" cy="191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itle 5"/>
          <p:cNvSpPr>
            <a:spLocks noGrp="1"/>
          </p:cNvSpPr>
          <p:nvPr>
            <p:ph type="title"/>
          </p:nvPr>
        </p:nvSpPr>
        <p:spPr/>
        <p:txBody>
          <a:bodyPr/>
          <a:lstStyle/>
          <a:p>
            <a:pPr algn="ctr" eaLnBrk="1" hangingPunct="1"/>
            <a:r>
              <a:rPr>
                <a:latin typeface="微软雅黑" panose="020B0503020204020204" pitchFamily="34" charset="-122"/>
              </a:rPr>
              <a:t>达尔文所怕的已经成为现实！</a:t>
            </a:r>
            <a:endParaRPr lang="en-US"/>
          </a:p>
        </p:txBody>
      </p:sp>
      <p:sp>
        <p:nvSpPr>
          <p:cNvPr id="7" name="内容占位符 2"/>
          <p:cNvSpPr txBox="1"/>
          <p:nvPr/>
        </p:nvSpPr>
        <p:spPr>
          <a:xfrm>
            <a:off x="4143375" y="833438"/>
            <a:ext cx="4929188" cy="3662362"/>
          </a:xfrm>
          <a:prstGeom prst="rect">
            <a:avLst/>
          </a:prstGeom>
          <a:noFill/>
          <a:ln w="12700" cap="flat" cmpd="sng" algn="ctr">
            <a:noFill/>
            <a:prstDash val="solid"/>
          </a:ln>
        </p:spPr>
        <p:style>
          <a:lnRef idx="2">
            <a:schemeClr val="dk1">
              <a:shade val="50000"/>
            </a:schemeClr>
          </a:lnRef>
          <a:fillRef idx="1">
            <a:schemeClr val="dk1"/>
          </a:fillRef>
          <a:effectRef idx="0">
            <a:schemeClr val="dk1"/>
          </a:effectRef>
          <a:fontRef idx="minor">
            <a:schemeClr val="lt1"/>
          </a:fontRef>
        </p:style>
        <p:txBody>
          <a:bodyPr/>
          <a:lstStyle/>
          <a:p>
            <a:pPr indent="-171450" defTabSz="685800" eaLnBrk="1" fontAlgn="auto" hangingPunct="1">
              <a:lnSpc>
                <a:spcPct val="120000"/>
              </a:lnSpc>
              <a:spcBef>
                <a:spcPts val="750"/>
              </a:spcBef>
              <a:spcAft>
                <a:spcPts val="0"/>
              </a:spcAft>
              <a:defRPr/>
            </a:pPr>
            <a:r>
              <a:rPr lang="zh-CN" altLang="en-US" sz="3200" dirty="0">
                <a:solidFill>
                  <a:schemeClr val="tx1"/>
                </a:solidFill>
                <a:latin typeface="汉仪大宋简" panose="02010609000101010101" pitchFamily="49" charset="-122"/>
                <a:ea typeface="汉仪大宋简" panose="02010609000101010101" pitchFamily="49" charset="-122"/>
              </a:rPr>
              <a:t>在</a:t>
            </a:r>
            <a:r>
              <a:rPr lang="en-US" altLang="zh-CN" sz="3200" dirty="0">
                <a:solidFill>
                  <a:schemeClr val="tx1"/>
                </a:solidFill>
                <a:latin typeface="汉仪大宋简" panose="02010609000101010101" pitchFamily="49" charset="-122"/>
                <a:ea typeface="汉仪大宋简" panose="02010609000101010101" pitchFamily="49" charset="-122"/>
              </a:rPr>
              <a:t>《</a:t>
            </a:r>
            <a:r>
              <a:rPr lang="zh-CN" altLang="en-US" sz="3200" dirty="0">
                <a:solidFill>
                  <a:schemeClr val="tx1"/>
                </a:solidFill>
                <a:latin typeface="汉仪大宋简" panose="02010609000101010101" pitchFamily="49" charset="-122"/>
                <a:ea typeface="汉仪大宋简" panose="02010609000101010101" pitchFamily="49" charset="-122"/>
              </a:rPr>
              <a:t>物种起源</a:t>
            </a:r>
            <a:r>
              <a:rPr lang="en-US" altLang="zh-CN" sz="3200" dirty="0">
                <a:solidFill>
                  <a:schemeClr val="tx1"/>
                </a:solidFill>
                <a:latin typeface="汉仪大宋简" panose="02010609000101010101" pitchFamily="49" charset="-122"/>
                <a:ea typeface="汉仪大宋简" panose="02010609000101010101" pitchFamily="49" charset="-122"/>
              </a:rPr>
              <a:t>》</a:t>
            </a:r>
            <a:r>
              <a:rPr lang="zh-CN" altLang="en-US" sz="3200" dirty="0">
                <a:solidFill>
                  <a:schemeClr val="tx1"/>
                </a:solidFill>
                <a:latin typeface="汉仪大宋简" panose="02010609000101010101" pitchFamily="49" charset="-122"/>
                <a:ea typeface="汉仪大宋简" panose="02010609000101010101" pitchFamily="49" charset="-122"/>
              </a:rPr>
              <a:t>第六章中，达尔文承认：</a:t>
            </a:r>
            <a:endParaRPr lang="en-US" altLang="zh-CN" sz="3200" dirty="0">
              <a:solidFill>
                <a:schemeClr val="tx1"/>
              </a:solidFill>
              <a:latin typeface="汉仪大宋简" panose="02010609000101010101" pitchFamily="49" charset="-122"/>
              <a:ea typeface="汉仪大宋简" panose="02010609000101010101" pitchFamily="49" charset="-122"/>
            </a:endParaRPr>
          </a:p>
        </p:txBody>
      </p:sp>
      <p:sp>
        <p:nvSpPr>
          <p:cNvPr id="9" name="内容占位符 2"/>
          <p:cNvSpPr txBox="1"/>
          <p:nvPr/>
        </p:nvSpPr>
        <p:spPr>
          <a:xfrm>
            <a:off x="388938" y="2500313"/>
            <a:ext cx="8137525" cy="1571625"/>
          </a:xfrm>
          <a:prstGeom prst="rect">
            <a:avLst/>
          </a:prstGeom>
          <a:noFill/>
          <a:ln w="12700" cap="flat" cmpd="sng" algn="ctr">
            <a:noFill/>
            <a:prstDash val="solid"/>
          </a:ln>
        </p:spPr>
        <p:style>
          <a:lnRef idx="2">
            <a:schemeClr val="dk1">
              <a:shade val="50000"/>
            </a:schemeClr>
          </a:lnRef>
          <a:fillRef idx="1">
            <a:schemeClr val="dk1"/>
          </a:fillRef>
          <a:effectRef idx="0">
            <a:schemeClr val="dk1"/>
          </a:effectRef>
          <a:fontRef idx="minor">
            <a:schemeClr val="lt1"/>
          </a:fontRef>
        </p:style>
        <p:txBody>
          <a:bodyPr/>
          <a:lstStyle/>
          <a:p>
            <a:pPr marL="356870" indent="-347345" defTabSz="685800" eaLnBrk="1" fontAlgn="auto" hangingPunct="1">
              <a:spcBef>
                <a:spcPts val="0"/>
              </a:spcBef>
              <a:spcAft>
                <a:spcPts val="1000"/>
              </a:spcAft>
              <a:buFont typeface="Arial" panose="020B0604020202020204" pitchFamily="34" charset="0"/>
              <a:buChar char="•"/>
              <a:defRPr/>
            </a:pPr>
            <a:endParaRPr lang="en-US" altLang="zh-CN" sz="3600" dirty="0">
              <a:solidFill>
                <a:schemeClr val="tx1"/>
              </a:solidFill>
              <a:latin typeface="汉仪大宋简" panose="02010609000101010101" pitchFamily="49" charset="-122"/>
              <a:ea typeface="汉仪大宋简" panose="02010609000101010101" pitchFamily="49" charset="-122"/>
            </a:endParaRPr>
          </a:p>
        </p:txBody>
      </p:sp>
      <p:sp>
        <p:nvSpPr>
          <p:cNvPr id="12" name="内容占位符 2"/>
          <p:cNvSpPr txBox="1"/>
          <p:nvPr/>
        </p:nvSpPr>
        <p:spPr>
          <a:xfrm>
            <a:off x="4429125" y="2143125"/>
            <a:ext cx="4143375" cy="1857375"/>
          </a:xfrm>
          <a:prstGeom prst="rect">
            <a:avLst/>
          </a:prstGeom>
          <a:noFill/>
          <a:ln w="12700" cap="flat" cmpd="sng" algn="ctr">
            <a:noFill/>
            <a:prstDash val="solid"/>
          </a:ln>
        </p:spPr>
        <p:style>
          <a:lnRef idx="2">
            <a:schemeClr val="dk1">
              <a:shade val="50000"/>
            </a:schemeClr>
          </a:lnRef>
          <a:fillRef idx="1">
            <a:schemeClr val="dk1"/>
          </a:fillRef>
          <a:effectRef idx="0">
            <a:schemeClr val="dk1"/>
          </a:effectRef>
          <a:fontRef idx="minor">
            <a:schemeClr val="lt1"/>
          </a:fontRef>
        </p:style>
        <p:txBody>
          <a:bodyPr/>
          <a:lstStyle/>
          <a:p>
            <a:pPr indent="-173990" defTabSz="685800" eaLnBrk="1" fontAlgn="auto" hangingPunct="1">
              <a:lnSpc>
                <a:spcPct val="120000"/>
              </a:lnSpc>
              <a:spcBef>
                <a:spcPts val="750"/>
              </a:spcBef>
              <a:spcAft>
                <a:spcPts val="0"/>
              </a:spcAft>
              <a:defRPr/>
            </a:pPr>
            <a:r>
              <a:rPr lang="zh-CN" altLang="en-US" sz="3200" dirty="0">
                <a:solidFill>
                  <a:schemeClr val="tx1"/>
                </a:solidFill>
                <a:latin typeface="汉仪大宋简" panose="02010609000101010101" pitchFamily="49" charset="-122"/>
                <a:ea typeface="汉仪大宋简" panose="02010609000101010101" pitchFamily="49" charset="-122"/>
              </a:rPr>
              <a:t>“如果可以证实，确有某种复杂器官是不可能通过无数的、连续的、微小的变异而形成，那我的理论就会彻底崩溃了。”</a:t>
            </a:r>
            <a:endParaRPr lang="en-US" altLang="zh-CN" sz="3200" dirty="0">
              <a:solidFill>
                <a:schemeClr val="tx1"/>
              </a:solidFill>
              <a:latin typeface="汉仪大宋简" panose="02010609000101010101" pitchFamily="49" charset="-122"/>
              <a:ea typeface="汉仪大宋简" panose="02010609000101010101" pitchFamily="49" charset="-122"/>
            </a:endParaRPr>
          </a:p>
        </p:txBody>
      </p:sp>
      <p:graphicFrame>
        <p:nvGraphicFramePr>
          <p:cNvPr id="151559" name="Object 2"/>
          <p:cNvGraphicFramePr>
            <a:graphicFrameLocks noChangeAspect="1"/>
          </p:cNvGraphicFramePr>
          <p:nvPr/>
        </p:nvGraphicFramePr>
        <p:xfrm>
          <a:off x="214313" y="968375"/>
          <a:ext cx="3786187" cy="5175250"/>
        </p:xfrm>
        <a:graphic>
          <a:graphicData uri="http://schemas.openxmlformats.org/presentationml/2006/ole">
            <mc:AlternateContent xmlns:mc="http://schemas.openxmlformats.org/markup-compatibility/2006">
              <mc:Choice xmlns:v="urn:schemas-microsoft-com:vml" Requires="v">
                <p:oleObj spid="_x0000_s151601" name="Image" r:id="rId4" imgW="3251200" imgH="4445000" progId="">
                  <p:embed/>
                </p:oleObj>
              </mc:Choice>
              <mc:Fallback>
                <p:oleObj name="Image" r:id="rId4" imgW="3251200" imgH="4445000"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313" y="968375"/>
                        <a:ext cx="3786187" cy="517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6" name="Picture 3" descr="C:\Users\huangr6\Desktop\新建文件夹\u=3331981232,383132698&amp;fm=21&amp;gp=0.jpg"/>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57188" y="2571750"/>
            <a:ext cx="3425825" cy="291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0"/>
                                  </p:stCondLst>
                                  <p:childTnLst>
                                    <p:set>
                                      <p:cBhvr>
                                        <p:cTn id="6" dur="1" fill="hold">
                                          <p:stCondLst>
                                            <p:cond delay="499"/>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50" descr="https://www.greatmining.com/images/four.gif"/>
          <p:cNvPicPr>
            <a:picLocks noChangeAspect="1" noChangeArrowheads="1"/>
          </p:cNvPicPr>
          <p:nvPr/>
        </p:nvPicPr>
        <p:blipFill>
          <a:blip r:embed="rId3">
            <a:extLst>
              <a:ext uri="{28A0092B-C50C-407E-A947-70E740481C1C}">
                <a14:useLocalDpi xmlns:a14="http://schemas.microsoft.com/office/drawing/2010/main" val="0"/>
              </a:ext>
            </a:extLst>
          </a:blip>
          <a:srcRect l="15315" r="54054"/>
          <a:stretch>
            <a:fillRect/>
          </a:stretch>
        </p:blipFill>
        <p:spPr bwMode="auto">
          <a:xfrm>
            <a:off x="142875" y="3200400"/>
            <a:ext cx="1571625" cy="21574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3603" name="Picture 48" descr="Image result for image: steel ingots"/>
          <p:cNvPicPr>
            <a:picLocks noChangeAspect="1" noChangeArrowheads="1"/>
          </p:cNvPicPr>
          <p:nvPr/>
        </p:nvPicPr>
        <p:blipFill>
          <a:blip r:embed="rId4">
            <a:extLst>
              <a:ext uri="{28A0092B-C50C-407E-A947-70E740481C1C}">
                <a14:useLocalDpi xmlns:a14="http://schemas.microsoft.com/office/drawing/2010/main" val="0"/>
              </a:ext>
            </a:extLst>
          </a:blip>
          <a:srcRect r="53535"/>
          <a:stretch>
            <a:fillRect/>
          </a:stretch>
        </p:blipFill>
        <p:spPr bwMode="auto">
          <a:xfrm>
            <a:off x="1928813" y="3214688"/>
            <a:ext cx="1503362" cy="21574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3604" name="Picture 24" descr="u=1810757949,1443906184&amp;fm=72"/>
          <p:cNvPicPr>
            <a:picLocks noChangeAspect="1" noChangeArrowheads="1"/>
          </p:cNvPicPr>
          <p:nvPr/>
        </p:nvPicPr>
        <p:blipFill>
          <a:blip r:embed="rId5">
            <a:extLst>
              <a:ext uri="{28A0092B-C50C-407E-A947-70E740481C1C}">
                <a14:useLocalDpi xmlns:a14="http://schemas.microsoft.com/office/drawing/2010/main" val="0"/>
              </a:ext>
            </a:extLst>
          </a:blip>
          <a:srcRect l="11235" r="26469"/>
          <a:stretch>
            <a:fillRect/>
          </a:stretch>
        </p:blipFill>
        <p:spPr bwMode="auto">
          <a:xfrm>
            <a:off x="3706813" y="3213100"/>
            <a:ext cx="1651000" cy="2159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3605" name="Picture 28" descr="u=245153502,2349447994&amp;fm=26&amp;gp=0"/>
          <p:cNvPicPr>
            <a:picLocks noChangeAspect="1" noChangeArrowheads="1"/>
          </p:cNvPicPr>
          <p:nvPr/>
        </p:nvPicPr>
        <p:blipFill>
          <a:blip r:embed="rId6">
            <a:extLst>
              <a:ext uri="{28A0092B-C50C-407E-A947-70E740481C1C}">
                <a14:useLocalDpi xmlns:a14="http://schemas.microsoft.com/office/drawing/2010/main" val="0"/>
              </a:ext>
            </a:extLst>
          </a:blip>
          <a:srcRect l="6047" r="24654" b="6274"/>
          <a:stretch>
            <a:fillRect/>
          </a:stretch>
        </p:blipFill>
        <p:spPr bwMode="auto">
          <a:xfrm>
            <a:off x="7334250" y="3213100"/>
            <a:ext cx="1595438" cy="2159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3606" name="Picture 46" descr="电脑配件"/>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22925" y="3213100"/>
            <a:ext cx="1377950" cy="21621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3607" name="Title 5"/>
          <p:cNvSpPr>
            <a:spLocks noGrp="1"/>
          </p:cNvSpPr>
          <p:nvPr>
            <p:ph type="title" idx="4294967295"/>
          </p:nvPr>
        </p:nvSpPr>
        <p:spPr/>
        <p:txBody>
          <a:bodyPr/>
          <a:lstStyle/>
          <a:p>
            <a:pPr algn="ctr" eaLnBrk="1" hangingPunct="1"/>
            <a:r>
              <a:rPr>
                <a:latin typeface="微软雅黑" panose="020B0503020204020204" pitchFamily="34" charset="-122"/>
              </a:rPr>
              <a:t>生命起源：进化学说</a:t>
            </a:r>
            <a:endParaRPr lang="en-US"/>
          </a:p>
        </p:txBody>
      </p:sp>
      <p:sp>
        <p:nvSpPr>
          <p:cNvPr id="153609" name="AutoShape 30"/>
          <p:cNvSpPr>
            <a:spLocks noChangeArrowheads="1"/>
          </p:cNvSpPr>
          <p:nvPr/>
        </p:nvSpPr>
        <p:spPr bwMode="auto">
          <a:xfrm>
            <a:off x="1568450" y="3857625"/>
            <a:ext cx="431800" cy="863600"/>
          </a:xfrm>
          <a:prstGeom prst="notchedRightArrow">
            <a:avLst>
              <a:gd name="adj1" fmla="val 47056"/>
              <a:gd name="adj2" fmla="val 50736"/>
            </a:avLst>
          </a:prstGeom>
          <a:solidFill>
            <a:srgbClr val="00FF00"/>
          </a:solidFill>
          <a:ln w="9525">
            <a:solidFill>
              <a:schemeClr val="tx1"/>
            </a:solidFill>
            <a:miter lim="800000"/>
          </a:ln>
        </p:spPr>
        <p:txBody>
          <a:bodyPr wrap="none" anchor="ctr"/>
          <a:lstStyle>
            <a:lvl1pPr>
              <a:lnSpc>
                <a:spcPct val="90000"/>
              </a:lnSpc>
              <a:spcBef>
                <a:spcPts val="1000"/>
              </a:spcBef>
              <a:buFont typeface="Arial" panose="020B0604020202020204" pitchFamily="34" charset="0"/>
              <a:buChar char="•"/>
              <a:defRPr sz="3600">
                <a:solidFill>
                  <a:schemeClr val="tx1"/>
                </a:solidFill>
                <a:latin typeface="Arial" panose="020B0604020202020204" pitchFamily="34" charset="0"/>
                <a:ea typeface="汉仪大宋简"/>
                <a:cs typeface="Arial" panose="020B0604020202020204" pitchFamily="34" charset="0"/>
              </a:defRPr>
            </a:lvl1pPr>
            <a:lvl2pPr marL="742950" indent="-28575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2pPr>
            <a:lvl3pPr marL="11430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3pPr>
            <a:lvl4pPr marL="16002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4pPr>
            <a:lvl5pPr marL="20574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5pPr>
            <a:lvl6pPr marL="25146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6pPr>
            <a:lvl7pPr marL="29718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7pPr>
            <a:lvl8pPr marL="34290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8pPr>
            <a:lvl9pPr marL="38862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9pPr>
          </a:lstStyle>
          <a:p>
            <a:pPr eaLnBrk="1" hangingPunct="1">
              <a:lnSpc>
                <a:spcPct val="100000"/>
              </a:lnSpc>
              <a:spcBef>
                <a:spcPct val="0"/>
              </a:spcBef>
              <a:buFontTx/>
              <a:buNone/>
            </a:pPr>
            <a:endParaRPr lang="en-US" altLang="zh-CN" sz="1800">
              <a:latin typeface="Calibri" panose="020F0502020204030204" pitchFamily="34" charset="0"/>
              <a:ea typeface="宋体" panose="02010600030101010101" pitchFamily="2" charset="-122"/>
            </a:endParaRPr>
          </a:p>
        </p:txBody>
      </p:sp>
      <p:sp>
        <p:nvSpPr>
          <p:cNvPr id="153610" name="AutoShape 31"/>
          <p:cNvSpPr>
            <a:spLocks noChangeArrowheads="1"/>
          </p:cNvSpPr>
          <p:nvPr/>
        </p:nvSpPr>
        <p:spPr bwMode="auto">
          <a:xfrm>
            <a:off x="3348038" y="3857625"/>
            <a:ext cx="431800" cy="863600"/>
          </a:xfrm>
          <a:prstGeom prst="notchedRightArrow">
            <a:avLst>
              <a:gd name="adj1" fmla="val 47056"/>
              <a:gd name="adj2" fmla="val 50736"/>
            </a:avLst>
          </a:prstGeom>
          <a:solidFill>
            <a:srgbClr val="00FF00"/>
          </a:solidFill>
          <a:ln w="9525">
            <a:solidFill>
              <a:schemeClr val="tx1"/>
            </a:solidFill>
            <a:miter lim="800000"/>
          </a:ln>
        </p:spPr>
        <p:txBody>
          <a:bodyPr wrap="none" anchor="ctr"/>
          <a:lstStyle>
            <a:lvl1pPr>
              <a:lnSpc>
                <a:spcPct val="90000"/>
              </a:lnSpc>
              <a:spcBef>
                <a:spcPts val="1000"/>
              </a:spcBef>
              <a:buFont typeface="Arial" panose="020B0604020202020204" pitchFamily="34" charset="0"/>
              <a:buChar char="•"/>
              <a:defRPr sz="3600">
                <a:solidFill>
                  <a:schemeClr val="tx1"/>
                </a:solidFill>
                <a:latin typeface="Arial" panose="020B0604020202020204" pitchFamily="34" charset="0"/>
                <a:ea typeface="汉仪大宋简"/>
                <a:cs typeface="Arial" panose="020B0604020202020204" pitchFamily="34" charset="0"/>
              </a:defRPr>
            </a:lvl1pPr>
            <a:lvl2pPr marL="742950" indent="-28575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2pPr>
            <a:lvl3pPr marL="11430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3pPr>
            <a:lvl4pPr marL="16002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4pPr>
            <a:lvl5pPr marL="20574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5pPr>
            <a:lvl6pPr marL="25146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6pPr>
            <a:lvl7pPr marL="29718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7pPr>
            <a:lvl8pPr marL="34290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8pPr>
            <a:lvl9pPr marL="38862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9pPr>
          </a:lstStyle>
          <a:p>
            <a:pPr eaLnBrk="1" hangingPunct="1">
              <a:lnSpc>
                <a:spcPct val="100000"/>
              </a:lnSpc>
              <a:spcBef>
                <a:spcPct val="0"/>
              </a:spcBef>
              <a:buFontTx/>
              <a:buNone/>
            </a:pPr>
            <a:endParaRPr lang="en-US" altLang="zh-CN" sz="1800">
              <a:latin typeface="Calibri" panose="020F0502020204030204" pitchFamily="34" charset="0"/>
              <a:ea typeface="宋体" panose="02010600030101010101" pitchFamily="2" charset="-122"/>
            </a:endParaRPr>
          </a:p>
        </p:txBody>
      </p:sp>
      <p:sp>
        <p:nvSpPr>
          <p:cNvPr id="153611" name="AutoShape 32"/>
          <p:cNvSpPr>
            <a:spLocks noChangeArrowheads="1"/>
          </p:cNvSpPr>
          <p:nvPr/>
        </p:nvSpPr>
        <p:spPr bwMode="auto">
          <a:xfrm>
            <a:off x="5292725" y="3857625"/>
            <a:ext cx="431800" cy="863600"/>
          </a:xfrm>
          <a:prstGeom prst="notchedRightArrow">
            <a:avLst>
              <a:gd name="adj1" fmla="val 47056"/>
              <a:gd name="adj2" fmla="val 50736"/>
            </a:avLst>
          </a:prstGeom>
          <a:solidFill>
            <a:srgbClr val="00FF00"/>
          </a:solidFill>
          <a:ln w="9525">
            <a:solidFill>
              <a:schemeClr val="tx1"/>
            </a:solidFill>
            <a:miter lim="800000"/>
          </a:ln>
        </p:spPr>
        <p:txBody>
          <a:bodyPr wrap="none" anchor="ctr"/>
          <a:lstStyle>
            <a:lvl1pPr>
              <a:lnSpc>
                <a:spcPct val="90000"/>
              </a:lnSpc>
              <a:spcBef>
                <a:spcPts val="1000"/>
              </a:spcBef>
              <a:buFont typeface="Arial" panose="020B0604020202020204" pitchFamily="34" charset="0"/>
              <a:buChar char="•"/>
              <a:defRPr sz="3600">
                <a:solidFill>
                  <a:schemeClr val="tx1"/>
                </a:solidFill>
                <a:latin typeface="Arial" panose="020B0604020202020204" pitchFamily="34" charset="0"/>
                <a:ea typeface="汉仪大宋简"/>
                <a:cs typeface="Arial" panose="020B0604020202020204" pitchFamily="34" charset="0"/>
              </a:defRPr>
            </a:lvl1pPr>
            <a:lvl2pPr marL="742950" indent="-28575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2pPr>
            <a:lvl3pPr marL="11430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3pPr>
            <a:lvl4pPr marL="16002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4pPr>
            <a:lvl5pPr marL="20574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5pPr>
            <a:lvl6pPr marL="25146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6pPr>
            <a:lvl7pPr marL="29718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7pPr>
            <a:lvl8pPr marL="34290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8pPr>
            <a:lvl9pPr marL="38862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9pPr>
          </a:lstStyle>
          <a:p>
            <a:pPr eaLnBrk="1" hangingPunct="1">
              <a:lnSpc>
                <a:spcPct val="100000"/>
              </a:lnSpc>
              <a:spcBef>
                <a:spcPct val="0"/>
              </a:spcBef>
              <a:buFontTx/>
              <a:buNone/>
            </a:pPr>
            <a:endParaRPr lang="en-US" altLang="zh-CN" sz="1800">
              <a:latin typeface="Calibri" panose="020F0502020204030204" pitchFamily="34" charset="0"/>
              <a:ea typeface="宋体" panose="02010600030101010101" pitchFamily="2" charset="-122"/>
            </a:endParaRPr>
          </a:p>
        </p:txBody>
      </p:sp>
      <p:sp>
        <p:nvSpPr>
          <p:cNvPr id="153612" name="AutoShape 33"/>
          <p:cNvSpPr>
            <a:spLocks noChangeArrowheads="1"/>
          </p:cNvSpPr>
          <p:nvPr/>
        </p:nvSpPr>
        <p:spPr bwMode="auto">
          <a:xfrm>
            <a:off x="6929438" y="3857625"/>
            <a:ext cx="431800" cy="863600"/>
          </a:xfrm>
          <a:prstGeom prst="notchedRightArrow">
            <a:avLst>
              <a:gd name="adj1" fmla="val 47056"/>
              <a:gd name="adj2" fmla="val 50736"/>
            </a:avLst>
          </a:prstGeom>
          <a:solidFill>
            <a:srgbClr val="00FF00"/>
          </a:solidFill>
          <a:ln w="9525">
            <a:solidFill>
              <a:schemeClr val="tx1"/>
            </a:solidFill>
            <a:miter lim="800000"/>
          </a:ln>
        </p:spPr>
        <p:txBody>
          <a:bodyPr wrap="none" anchor="ctr"/>
          <a:lstStyle>
            <a:lvl1pPr>
              <a:lnSpc>
                <a:spcPct val="90000"/>
              </a:lnSpc>
              <a:spcBef>
                <a:spcPts val="1000"/>
              </a:spcBef>
              <a:buFont typeface="Arial" panose="020B0604020202020204" pitchFamily="34" charset="0"/>
              <a:buChar char="•"/>
              <a:defRPr sz="3600">
                <a:solidFill>
                  <a:schemeClr val="tx1"/>
                </a:solidFill>
                <a:latin typeface="Arial" panose="020B0604020202020204" pitchFamily="34" charset="0"/>
                <a:ea typeface="汉仪大宋简"/>
                <a:cs typeface="Arial" panose="020B0604020202020204" pitchFamily="34" charset="0"/>
              </a:defRPr>
            </a:lvl1pPr>
            <a:lvl2pPr marL="742950" indent="-28575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2pPr>
            <a:lvl3pPr marL="11430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3pPr>
            <a:lvl4pPr marL="16002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4pPr>
            <a:lvl5pPr marL="20574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5pPr>
            <a:lvl6pPr marL="25146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6pPr>
            <a:lvl7pPr marL="29718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7pPr>
            <a:lvl8pPr marL="34290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8pPr>
            <a:lvl9pPr marL="38862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9pPr>
          </a:lstStyle>
          <a:p>
            <a:pPr eaLnBrk="1" hangingPunct="1">
              <a:lnSpc>
                <a:spcPct val="100000"/>
              </a:lnSpc>
              <a:spcBef>
                <a:spcPct val="0"/>
              </a:spcBef>
              <a:buFontTx/>
              <a:buNone/>
            </a:pPr>
            <a:endParaRPr lang="en-US" altLang="zh-CN" sz="1800">
              <a:latin typeface="Calibri" panose="020F0502020204030204" pitchFamily="34" charset="0"/>
              <a:ea typeface="宋体" panose="02010600030101010101" pitchFamily="2" charset="-122"/>
            </a:endParaRPr>
          </a:p>
        </p:txBody>
      </p:sp>
      <p:grpSp>
        <p:nvGrpSpPr>
          <p:cNvPr id="153613" name="Group 23"/>
          <p:cNvGrpSpPr/>
          <p:nvPr/>
        </p:nvGrpSpPr>
        <p:grpSpPr bwMode="auto">
          <a:xfrm>
            <a:off x="179388" y="1125538"/>
            <a:ext cx="8856662" cy="1589087"/>
            <a:chOff x="179512" y="1124746"/>
            <a:chExt cx="8856984" cy="1589875"/>
          </a:xfrm>
        </p:grpSpPr>
        <p:grpSp>
          <p:nvGrpSpPr>
            <p:cNvPr id="3" name="组合 4"/>
            <p:cNvGrpSpPr/>
            <p:nvPr/>
          </p:nvGrpSpPr>
          <p:grpSpPr>
            <a:xfrm>
              <a:off x="179513" y="1124746"/>
              <a:ext cx="8856981" cy="1589875"/>
              <a:chOff x="1271471" y="1275229"/>
              <a:chExt cx="9948114" cy="855940"/>
            </a:xfrm>
            <a:gradFill flip="none" rotWithShape="1">
              <a:gsLst>
                <a:gs pos="0">
                  <a:srgbClr val="024C89"/>
                </a:gs>
                <a:gs pos="100000">
                  <a:srgbClr val="002A54"/>
                </a:gs>
              </a:gsLst>
              <a:path path="circle">
                <a:fillToRect r="100000" b="100000"/>
              </a:path>
              <a:tileRect l="-100000" t="-100000"/>
            </a:gradFill>
          </p:grpSpPr>
          <p:sp>
            <p:nvSpPr>
              <p:cNvPr id="27" name="任意多边形 21"/>
              <p:cNvSpPr/>
              <p:nvPr/>
            </p:nvSpPr>
            <p:spPr>
              <a:xfrm>
                <a:off x="3268407" y="1275229"/>
                <a:ext cx="2127892" cy="851157"/>
              </a:xfrm>
              <a:custGeom>
                <a:avLst/>
                <a:gdLst>
                  <a:gd name="connsiteX0" fmla="*/ 0 w 2127892"/>
                  <a:gd name="connsiteY0" fmla="*/ 0 h 851157"/>
                  <a:gd name="connsiteX1" fmla="*/ 1702314 w 2127892"/>
                  <a:gd name="connsiteY1" fmla="*/ 0 h 851157"/>
                  <a:gd name="connsiteX2" fmla="*/ 2127892 w 2127892"/>
                  <a:gd name="connsiteY2" fmla="*/ 425579 h 851157"/>
                  <a:gd name="connsiteX3" fmla="*/ 1702314 w 2127892"/>
                  <a:gd name="connsiteY3" fmla="*/ 851157 h 851157"/>
                  <a:gd name="connsiteX4" fmla="*/ 0 w 2127892"/>
                  <a:gd name="connsiteY4" fmla="*/ 851157 h 851157"/>
                  <a:gd name="connsiteX5" fmla="*/ 425579 w 2127892"/>
                  <a:gd name="connsiteY5" fmla="*/ 425579 h 851157"/>
                  <a:gd name="connsiteX6" fmla="*/ 0 w 2127892"/>
                  <a:gd name="connsiteY6" fmla="*/ 0 h 851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7892" h="851157">
                    <a:moveTo>
                      <a:pt x="0" y="0"/>
                    </a:moveTo>
                    <a:lnTo>
                      <a:pt x="1702314" y="0"/>
                    </a:lnTo>
                    <a:lnTo>
                      <a:pt x="2127892" y="425579"/>
                    </a:lnTo>
                    <a:lnTo>
                      <a:pt x="1702314" y="851157"/>
                    </a:lnTo>
                    <a:lnTo>
                      <a:pt x="0" y="851157"/>
                    </a:lnTo>
                    <a:lnTo>
                      <a:pt x="425579" y="425579"/>
                    </a:lnTo>
                    <a:lnTo>
                      <a:pt x="0" y="0"/>
                    </a:lnTo>
                    <a:close/>
                  </a:path>
                </a:pathLst>
              </a:cu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521591" tIns="32004" rIns="457582" bIns="32004" spcCol="1270" anchor="ctr"/>
              <a:lstStyle/>
              <a:p>
                <a:pPr algn="ctr" defTabSz="1066800" eaLnBrk="1" fontAlgn="auto" hangingPunct="1">
                  <a:lnSpc>
                    <a:spcPct val="90000"/>
                  </a:lnSpc>
                  <a:spcAft>
                    <a:spcPct val="35000"/>
                  </a:spcAft>
                  <a:defRPr/>
                </a:pPr>
                <a:r>
                  <a:rPr lang="zh-CN" altLang="en-US" sz="3600" dirty="0">
                    <a:latin typeface="Arial" panose="020B0604020202020204" pitchFamily="34" charset="0"/>
                    <a:ea typeface="汉仪大宋简" panose="02010609000101010101" pitchFamily="49" charset="-122"/>
                    <a:cs typeface="Arial" panose="020B0604020202020204" pitchFamily="34" charset="0"/>
                  </a:rPr>
                  <a:t>氨基酸</a:t>
                </a:r>
              </a:p>
            </p:txBody>
          </p:sp>
          <p:sp>
            <p:nvSpPr>
              <p:cNvPr id="28" name="任意多边形 22"/>
              <p:cNvSpPr/>
              <p:nvPr/>
            </p:nvSpPr>
            <p:spPr>
              <a:xfrm>
                <a:off x="5136874" y="1275229"/>
                <a:ext cx="2326029" cy="851157"/>
              </a:xfrm>
              <a:custGeom>
                <a:avLst/>
                <a:gdLst>
                  <a:gd name="connsiteX0" fmla="*/ 0 w 2127892"/>
                  <a:gd name="connsiteY0" fmla="*/ 0 h 851157"/>
                  <a:gd name="connsiteX1" fmla="*/ 1702314 w 2127892"/>
                  <a:gd name="connsiteY1" fmla="*/ 0 h 851157"/>
                  <a:gd name="connsiteX2" fmla="*/ 2127892 w 2127892"/>
                  <a:gd name="connsiteY2" fmla="*/ 425579 h 851157"/>
                  <a:gd name="connsiteX3" fmla="*/ 1702314 w 2127892"/>
                  <a:gd name="connsiteY3" fmla="*/ 851157 h 851157"/>
                  <a:gd name="connsiteX4" fmla="*/ 0 w 2127892"/>
                  <a:gd name="connsiteY4" fmla="*/ 851157 h 851157"/>
                  <a:gd name="connsiteX5" fmla="*/ 425579 w 2127892"/>
                  <a:gd name="connsiteY5" fmla="*/ 425579 h 851157"/>
                  <a:gd name="connsiteX6" fmla="*/ 0 w 2127892"/>
                  <a:gd name="connsiteY6" fmla="*/ 0 h 851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7892" h="851157">
                    <a:moveTo>
                      <a:pt x="0" y="0"/>
                    </a:moveTo>
                    <a:lnTo>
                      <a:pt x="1702314" y="0"/>
                    </a:lnTo>
                    <a:lnTo>
                      <a:pt x="2127892" y="425579"/>
                    </a:lnTo>
                    <a:lnTo>
                      <a:pt x="1702314" y="851157"/>
                    </a:lnTo>
                    <a:lnTo>
                      <a:pt x="0" y="851157"/>
                    </a:lnTo>
                    <a:lnTo>
                      <a:pt x="425579" y="425579"/>
                    </a:lnTo>
                    <a:lnTo>
                      <a:pt x="0" y="0"/>
                    </a:lnTo>
                    <a:close/>
                  </a:path>
                </a:pathLst>
              </a:cu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529592" tIns="34671" rIns="460249" bIns="34671" spcCol="1270" anchor="ctr"/>
              <a:lstStyle/>
              <a:p>
                <a:pPr algn="ctr" defTabSz="1155700" eaLnBrk="1" fontAlgn="auto" hangingPunct="1">
                  <a:lnSpc>
                    <a:spcPct val="90000"/>
                  </a:lnSpc>
                  <a:spcAft>
                    <a:spcPct val="35000"/>
                  </a:spcAft>
                  <a:defRPr/>
                </a:pPr>
                <a:r>
                  <a:rPr lang="zh-CN" altLang="en-US" sz="3600" dirty="0">
                    <a:latin typeface="Arial" panose="020B0604020202020204" pitchFamily="34" charset="0"/>
                    <a:ea typeface="汉仪大宋简" panose="02010609000101010101" pitchFamily="49" charset="-122"/>
                    <a:cs typeface="Arial" panose="020B0604020202020204" pitchFamily="34" charset="0"/>
                  </a:rPr>
                  <a:t> 蛋白质、</a:t>
                </a:r>
                <a:r>
                  <a:rPr lang="en-US" altLang="zh-CN" sz="3600" dirty="0">
                    <a:latin typeface="Arial" panose="020B0604020202020204" pitchFamily="34" charset="0"/>
                    <a:ea typeface="汉仪大宋简" panose="02010609000101010101" pitchFamily="49" charset="-122"/>
                    <a:cs typeface="Arial" panose="020B0604020202020204" pitchFamily="34" charset="0"/>
                  </a:rPr>
                  <a:t>DNA</a:t>
                </a:r>
                <a:endParaRPr lang="zh-CN" altLang="en-US" sz="3600" dirty="0">
                  <a:latin typeface="Arial" panose="020B0604020202020204" pitchFamily="34" charset="0"/>
                  <a:ea typeface="汉仪大宋简" panose="02010609000101010101" pitchFamily="49" charset="-122"/>
                  <a:cs typeface="Arial" panose="020B0604020202020204" pitchFamily="34" charset="0"/>
                </a:endParaRPr>
              </a:p>
            </p:txBody>
          </p:sp>
          <p:sp>
            <p:nvSpPr>
              <p:cNvPr id="29" name="任意多边形 24"/>
              <p:cNvSpPr/>
              <p:nvPr/>
            </p:nvSpPr>
            <p:spPr>
              <a:xfrm>
                <a:off x="9091693" y="1275229"/>
                <a:ext cx="2127892" cy="851157"/>
              </a:xfrm>
              <a:custGeom>
                <a:avLst/>
                <a:gdLst>
                  <a:gd name="connsiteX0" fmla="*/ 0 w 2127892"/>
                  <a:gd name="connsiteY0" fmla="*/ 0 h 851157"/>
                  <a:gd name="connsiteX1" fmla="*/ 1702314 w 2127892"/>
                  <a:gd name="connsiteY1" fmla="*/ 0 h 851157"/>
                  <a:gd name="connsiteX2" fmla="*/ 2127892 w 2127892"/>
                  <a:gd name="connsiteY2" fmla="*/ 425579 h 851157"/>
                  <a:gd name="connsiteX3" fmla="*/ 1702314 w 2127892"/>
                  <a:gd name="connsiteY3" fmla="*/ 851157 h 851157"/>
                  <a:gd name="connsiteX4" fmla="*/ 0 w 2127892"/>
                  <a:gd name="connsiteY4" fmla="*/ 851157 h 851157"/>
                  <a:gd name="connsiteX5" fmla="*/ 425579 w 2127892"/>
                  <a:gd name="connsiteY5" fmla="*/ 425579 h 851157"/>
                  <a:gd name="connsiteX6" fmla="*/ 0 w 2127892"/>
                  <a:gd name="connsiteY6" fmla="*/ 0 h 851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7892" h="851157">
                    <a:moveTo>
                      <a:pt x="0" y="0"/>
                    </a:moveTo>
                    <a:lnTo>
                      <a:pt x="1702314" y="0"/>
                    </a:lnTo>
                    <a:lnTo>
                      <a:pt x="2127892" y="425579"/>
                    </a:lnTo>
                    <a:lnTo>
                      <a:pt x="1702314" y="851157"/>
                    </a:lnTo>
                    <a:lnTo>
                      <a:pt x="0" y="851157"/>
                    </a:lnTo>
                    <a:lnTo>
                      <a:pt x="425579" y="425579"/>
                    </a:lnTo>
                    <a:lnTo>
                      <a:pt x="0" y="0"/>
                    </a:lnTo>
                    <a:close/>
                  </a:path>
                </a:pathLst>
              </a:cu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553595" tIns="42672" rIns="468250" bIns="42672" spcCol="1270" anchor="ctr"/>
              <a:lstStyle/>
              <a:p>
                <a:pPr algn="ctr" defTabSz="1422400" eaLnBrk="1" fontAlgn="auto" hangingPunct="1">
                  <a:lnSpc>
                    <a:spcPct val="90000"/>
                  </a:lnSpc>
                  <a:spcAft>
                    <a:spcPct val="35000"/>
                  </a:spcAft>
                  <a:defRPr/>
                </a:pPr>
                <a:r>
                  <a:rPr lang="zh-CN" altLang="en-US" sz="3600" dirty="0">
                    <a:latin typeface="Arial" panose="020B0604020202020204" pitchFamily="34" charset="0"/>
                    <a:ea typeface="汉仪大宋简" panose="02010609000101010101" pitchFamily="49" charset="-122"/>
                    <a:cs typeface="Arial" panose="020B0604020202020204" pitchFamily="34" charset="0"/>
                  </a:rPr>
                  <a:t>生命</a:t>
                </a:r>
              </a:p>
            </p:txBody>
          </p:sp>
          <p:sp>
            <p:nvSpPr>
              <p:cNvPr id="30" name="任意多边形 25"/>
              <p:cNvSpPr/>
              <p:nvPr/>
            </p:nvSpPr>
            <p:spPr>
              <a:xfrm>
                <a:off x="1271471" y="1280012"/>
                <a:ext cx="2264611" cy="851157"/>
              </a:xfrm>
              <a:custGeom>
                <a:avLst/>
                <a:gdLst>
                  <a:gd name="connsiteX0" fmla="*/ 0 w 2127892"/>
                  <a:gd name="connsiteY0" fmla="*/ 0 h 851157"/>
                  <a:gd name="connsiteX1" fmla="*/ 1702314 w 2127892"/>
                  <a:gd name="connsiteY1" fmla="*/ 0 h 851157"/>
                  <a:gd name="connsiteX2" fmla="*/ 2127892 w 2127892"/>
                  <a:gd name="connsiteY2" fmla="*/ 425579 h 851157"/>
                  <a:gd name="connsiteX3" fmla="*/ 1702314 w 2127892"/>
                  <a:gd name="connsiteY3" fmla="*/ 851157 h 851157"/>
                  <a:gd name="connsiteX4" fmla="*/ 0 w 2127892"/>
                  <a:gd name="connsiteY4" fmla="*/ 851157 h 851157"/>
                  <a:gd name="connsiteX5" fmla="*/ 425579 w 2127892"/>
                  <a:gd name="connsiteY5" fmla="*/ 425579 h 851157"/>
                  <a:gd name="connsiteX6" fmla="*/ 0 w 2127892"/>
                  <a:gd name="connsiteY6" fmla="*/ 0 h 851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7892" h="851157">
                    <a:moveTo>
                      <a:pt x="0" y="0"/>
                    </a:moveTo>
                    <a:lnTo>
                      <a:pt x="1702314" y="0"/>
                    </a:lnTo>
                    <a:lnTo>
                      <a:pt x="2127892" y="425579"/>
                    </a:lnTo>
                    <a:lnTo>
                      <a:pt x="1702314" y="851157"/>
                    </a:lnTo>
                    <a:lnTo>
                      <a:pt x="0" y="851157"/>
                    </a:lnTo>
                    <a:lnTo>
                      <a:pt x="425579" y="425579"/>
                    </a:lnTo>
                    <a:lnTo>
                      <a:pt x="0" y="0"/>
                    </a:lnTo>
                    <a:close/>
                  </a:path>
                </a:pathLst>
              </a:cu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529592" tIns="34671" rIns="460249" bIns="34671" spcCol="1270" anchor="ctr"/>
              <a:lstStyle/>
              <a:p>
                <a:pPr algn="ctr" defTabSz="1155700" eaLnBrk="1" fontAlgn="auto" hangingPunct="1">
                  <a:lnSpc>
                    <a:spcPct val="90000"/>
                  </a:lnSpc>
                  <a:spcAft>
                    <a:spcPct val="35000"/>
                  </a:spcAft>
                  <a:defRPr/>
                </a:pPr>
                <a:r>
                  <a:rPr lang="zh-CN" altLang="en-US" sz="3600" dirty="0">
                    <a:latin typeface="Arial" panose="020B0604020202020204" pitchFamily="34" charset="0"/>
                    <a:ea typeface="汉仪大宋简" panose="02010609000101010101" pitchFamily="49" charset="-122"/>
                    <a:cs typeface="Arial" panose="020B0604020202020204" pitchFamily="34" charset="0"/>
                  </a:rPr>
                  <a:t>简单无机物</a:t>
                </a:r>
              </a:p>
            </p:txBody>
          </p:sp>
        </p:grpSp>
        <p:sp>
          <p:nvSpPr>
            <p:cNvPr id="26" name="任意多边形 23"/>
            <p:cNvSpPr/>
            <p:nvPr/>
          </p:nvSpPr>
          <p:spPr>
            <a:xfrm>
              <a:off x="5469674" y="1124746"/>
              <a:ext cx="1894500" cy="1580991"/>
            </a:xfrm>
            <a:custGeom>
              <a:avLst/>
              <a:gdLst>
                <a:gd name="connsiteX0" fmla="*/ 0 w 2127892"/>
                <a:gd name="connsiteY0" fmla="*/ 0 h 851157"/>
                <a:gd name="connsiteX1" fmla="*/ 1702314 w 2127892"/>
                <a:gd name="connsiteY1" fmla="*/ 0 h 851157"/>
                <a:gd name="connsiteX2" fmla="*/ 2127892 w 2127892"/>
                <a:gd name="connsiteY2" fmla="*/ 425579 h 851157"/>
                <a:gd name="connsiteX3" fmla="*/ 1702314 w 2127892"/>
                <a:gd name="connsiteY3" fmla="*/ 851157 h 851157"/>
                <a:gd name="connsiteX4" fmla="*/ 0 w 2127892"/>
                <a:gd name="connsiteY4" fmla="*/ 851157 h 851157"/>
                <a:gd name="connsiteX5" fmla="*/ 425579 w 2127892"/>
                <a:gd name="connsiteY5" fmla="*/ 425579 h 851157"/>
                <a:gd name="connsiteX6" fmla="*/ 0 w 2127892"/>
                <a:gd name="connsiteY6" fmla="*/ 0 h 851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7892" h="851157">
                  <a:moveTo>
                    <a:pt x="0" y="0"/>
                  </a:moveTo>
                  <a:lnTo>
                    <a:pt x="1702314" y="0"/>
                  </a:lnTo>
                  <a:lnTo>
                    <a:pt x="2127892" y="425579"/>
                  </a:lnTo>
                  <a:lnTo>
                    <a:pt x="1702314" y="851157"/>
                  </a:lnTo>
                  <a:lnTo>
                    <a:pt x="0" y="851157"/>
                  </a:lnTo>
                  <a:lnTo>
                    <a:pt x="425579" y="425579"/>
                  </a:lnTo>
                  <a:lnTo>
                    <a:pt x="0" y="0"/>
                  </a:lnTo>
                  <a:close/>
                </a:path>
              </a:pathLst>
            </a:custGeom>
            <a:gradFill flip="none" rotWithShape="1">
              <a:gsLst>
                <a:gs pos="0">
                  <a:srgbClr val="024C89"/>
                </a:gs>
                <a:gs pos="100000">
                  <a:srgbClr val="002A54"/>
                </a:gs>
              </a:gsLst>
              <a:path path="circle">
                <a:fillToRect r="100000" b="100000"/>
              </a:path>
              <a:tileRect l="-100000" t="-100000"/>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521208" tIns="42672" rIns="457200" bIns="42672" spcCol="1270" anchor="ctr"/>
            <a:lstStyle/>
            <a:p>
              <a:pPr algn="ctr" defTabSz="1422400" eaLnBrk="1" fontAlgn="auto" hangingPunct="1">
                <a:lnSpc>
                  <a:spcPct val="90000"/>
                </a:lnSpc>
                <a:spcAft>
                  <a:spcPct val="35000"/>
                </a:spcAft>
                <a:defRPr/>
              </a:pPr>
              <a:r>
                <a:rPr lang="zh-CN" altLang="en-US" sz="3600">
                  <a:latin typeface="Arial" panose="020B0604020202020204" pitchFamily="34" charset="0"/>
                  <a:ea typeface="汉仪大宋简" panose="02010609000101010101" pitchFamily="49" charset="-122"/>
                  <a:cs typeface="Arial" panose="020B0604020202020204" pitchFamily="34" charset="0"/>
                </a:rPr>
                <a:t>分子机器</a:t>
              </a:r>
              <a:endParaRPr lang="zh-CN" altLang="en-US" sz="3600" dirty="0">
                <a:latin typeface="Arial" panose="020B0604020202020204" pitchFamily="34" charset="0"/>
                <a:ea typeface="汉仪大宋简" panose="02010609000101010101" pitchFamily="49" charset="-122"/>
                <a:cs typeface="Arial" panose="020B0604020202020204" pitchFamily="34" charset="0"/>
              </a:endParaRPr>
            </a:p>
          </p:txBody>
        </p:sp>
      </p:grpSp>
      <p:pic>
        <p:nvPicPr>
          <p:cNvPr id="21"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10163" y="1412875"/>
            <a:ext cx="1046162"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15"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19250" y="1412875"/>
            <a:ext cx="1046163"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16"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11525" y="1428750"/>
            <a:ext cx="1046163"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83400" y="1428750"/>
            <a:ext cx="1046163"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1" name="Title 4"/>
          <p:cNvSpPr txBox="1"/>
          <p:nvPr/>
        </p:nvSpPr>
        <p:spPr bwMode="auto">
          <a:xfrm>
            <a:off x="0" y="123825"/>
            <a:ext cx="914400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3600">
                <a:solidFill>
                  <a:schemeClr val="tx1"/>
                </a:solidFill>
                <a:latin typeface="Arial" panose="020B0604020202020204" pitchFamily="34" charset="0"/>
                <a:ea typeface="汉仪大宋简"/>
                <a:cs typeface="Arial" panose="020B0604020202020204" pitchFamily="34" charset="0"/>
              </a:defRPr>
            </a:lvl1pPr>
            <a:lvl2pPr marL="742950" indent="-28575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2pPr>
            <a:lvl3pPr marL="11430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3pPr>
            <a:lvl4pPr marL="16002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4pPr>
            <a:lvl5pPr marL="20574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5pPr>
            <a:lvl6pPr marL="25146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6pPr>
            <a:lvl7pPr marL="29718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7pPr>
            <a:lvl8pPr marL="34290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8pPr>
            <a:lvl9pPr marL="38862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9pPr>
          </a:lstStyle>
          <a:p>
            <a:pPr algn="ctr" eaLnBrk="1" hangingPunct="1">
              <a:spcBef>
                <a:spcPct val="0"/>
              </a:spcBef>
              <a:buFontTx/>
              <a:buNone/>
            </a:pPr>
            <a:r>
              <a:rPr lang="zh-CN" altLang="en-US" b="1">
                <a:solidFill>
                  <a:srgbClr val="002954"/>
                </a:solidFill>
                <a:latin typeface="微软雅黑" panose="020B0503020204020204" pitchFamily="34" charset="-122"/>
                <a:ea typeface="微软雅黑" panose="020B0503020204020204" pitchFamily="34" charset="-122"/>
              </a:rPr>
              <a:t>结论：生命是被创造的！</a:t>
            </a:r>
            <a:endParaRPr lang="en-US" altLang="en-US" b="1">
              <a:solidFill>
                <a:srgbClr val="002954"/>
              </a:solidFill>
              <a:ea typeface="微软雅黑" panose="020B0503020204020204" pitchFamily="34" charset="-122"/>
            </a:endParaRPr>
          </a:p>
        </p:txBody>
      </p:sp>
      <p:sp>
        <p:nvSpPr>
          <p:cNvPr id="155652" name="文本框 13"/>
          <p:cNvSpPr txBox="1">
            <a:spLocks noChangeArrowheads="1"/>
          </p:cNvSpPr>
          <p:nvPr/>
        </p:nvSpPr>
        <p:spPr bwMode="auto">
          <a:xfrm>
            <a:off x="611188" y="1779588"/>
            <a:ext cx="8064500"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3600">
                <a:solidFill>
                  <a:schemeClr val="tx1"/>
                </a:solidFill>
                <a:latin typeface="Arial" panose="020B0604020202020204" pitchFamily="34" charset="0"/>
                <a:ea typeface="汉仪大宋简"/>
                <a:cs typeface="Arial" panose="020B0604020202020204" pitchFamily="34" charset="0"/>
              </a:defRPr>
            </a:lvl1pPr>
            <a:lvl2pPr marL="742950" indent="-28575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2pPr>
            <a:lvl3pPr marL="11430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3pPr>
            <a:lvl4pPr marL="16002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4pPr>
            <a:lvl5pPr marL="20574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5pPr>
            <a:lvl6pPr marL="25146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6pPr>
            <a:lvl7pPr marL="29718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7pPr>
            <a:lvl8pPr marL="34290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8pPr>
            <a:lvl9pPr marL="38862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9pPr>
          </a:lstStyle>
          <a:p>
            <a:pPr eaLnBrk="1" hangingPunct="1">
              <a:lnSpc>
                <a:spcPct val="100000"/>
              </a:lnSpc>
              <a:spcBef>
                <a:spcPct val="0"/>
              </a:spcBef>
              <a:buFontTx/>
              <a:buNone/>
            </a:pPr>
            <a:r>
              <a:rPr lang="zh-CN" altLang="en-US" sz="4400"/>
              <a:t>罗马书 </a:t>
            </a:r>
            <a:r>
              <a:rPr lang="en-US" altLang="zh-CN" sz="4400"/>
              <a:t>1</a:t>
            </a:r>
            <a:r>
              <a:rPr lang="zh-CN" altLang="en-US" sz="4400"/>
              <a:t>：</a:t>
            </a:r>
            <a:r>
              <a:rPr lang="en-US" altLang="zh-CN" sz="4400"/>
              <a:t>20</a:t>
            </a:r>
            <a:r>
              <a:rPr lang="zh-CN" altLang="en-US" sz="4400"/>
              <a:t>自从造天地以来，神的永能和神性是明明可知的，虽是眼不能见，但</a:t>
            </a:r>
            <a:r>
              <a:rPr lang="zh-CN" altLang="en-US" sz="4400" b="1">
                <a:solidFill>
                  <a:srgbClr val="FF0000"/>
                </a:solidFill>
              </a:rPr>
              <a:t>藉著所造之物，就可以晓得</a:t>
            </a:r>
            <a:r>
              <a:rPr lang="zh-CN" altLang="en-US" sz="4400"/>
              <a:t>，叫人无可推诿。 </a:t>
            </a:r>
          </a:p>
          <a:p>
            <a:pPr eaLnBrk="1" hangingPunct="1">
              <a:lnSpc>
                <a:spcPct val="100000"/>
              </a:lnSpc>
              <a:spcBef>
                <a:spcPct val="0"/>
              </a:spcBef>
              <a:buFontTx/>
              <a:buNone/>
            </a:pPr>
            <a:endParaRPr lang="zh-CN" altLang="en-US" sz="320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55"/>
          <p:cNvSpPr/>
          <p:nvPr/>
        </p:nvSpPr>
        <p:spPr>
          <a:xfrm>
            <a:off x="0" y="0"/>
            <a:ext cx="9144000" cy="1219200"/>
          </a:xfrm>
          <a:prstGeom prst="rect">
            <a:avLst/>
          </a:prstGeom>
          <a:solidFill>
            <a:srgbClr val="024C89"/>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eaLnBrk="1" fontAlgn="auto" hangingPunct="1">
              <a:spcBef>
                <a:spcPts val="0"/>
              </a:spcBef>
              <a:spcAft>
                <a:spcPts val="0"/>
              </a:spcAft>
              <a:defRPr/>
            </a:pPr>
            <a:endParaRPr lang="tr-TR" sz="1350"/>
          </a:p>
        </p:txBody>
      </p:sp>
      <p:grpSp>
        <p:nvGrpSpPr>
          <p:cNvPr id="157699" name="组合 2"/>
          <p:cNvGrpSpPr/>
          <p:nvPr/>
        </p:nvGrpSpPr>
        <p:grpSpPr bwMode="auto">
          <a:xfrm>
            <a:off x="0" y="990600"/>
            <a:ext cx="9144000" cy="5410200"/>
            <a:chOff x="0" y="1219200"/>
            <a:chExt cx="9144000" cy="5181600"/>
          </a:xfrm>
        </p:grpSpPr>
        <p:sp>
          <p:nvSpPr>
            <p:cNvPr id="22" name="Rectangle 37"/>
            <p:cNvSpPr/>
            <p:nvPr/>
          </p:nvSpPr>
          <p:spPr>
            <a:xfrm>
              <a:off x="0" y="1219200"/>
              <a:ext cx="9144000" cy="5181600"/>
            </a:xfrm>
            <a:prstGeom prst="rect">
              <a:avLst/>
            </a:prstGeom>
            <a:solidFill>
              <a:srgbClr val="024C89"/>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eaLnBrk="1" fontAlgn="auto" hangingPunct="1">
                <a:spcBef>
                  <a:spcPts val="0"/>
                </a:spcBef>
                <a:spcAft>
                  <a:spcPts val="0"/>
                </a:spcAft>
                <a:defRPr/>
              </a:pPr>
              <a:endParaRPr lang="tr-TR" sz="1350"/>
            </a:p>
          </p:txBody>
        </p:sp>
        <p:sp>
          <p:nvSpPr>
            <p:cNvPr id="23" name="Rectangle 37"/>
            <p:cNvSpPr/>
            <p:nvPr/>
          </p:nvSpPr>
          <p:spPr>
            <a:xfrm>
              <a:off x="0" y="5715090"/>
              <a:ext cx="9144000" cy="685710"/>
            </a:xfrm>
            <a:prstGeom prst="rect">
              <a:avLst/>
            </a:prstGeom>
            <a:solidFill>
              <a:srgbClr val="024C89">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eaLnBrk="1" fontAlgn="auto" hangingPunct="1">
                <a:spcBef>
                  <a:spcPts val="0"/>
                </a:spcBef>
                <a:spcAft>
                  <a:spcPts val="0"/>
                </a:spcAft>
                <a:defRPr/>
              </a:pPr>
              <a:endParaRPr lang="tr-TR" sz="1350"/>
            </a:p>
          </p:txBody>
        </p:sp>
      </p:grpSp>
      <p:sp>
        <p:nvSpPr>
          <p:cNvPr id="157700" name="TextBox 56"/>
          <p:cNvSpPr txBox="1">
            <a:spLocks noChangeArrowheads="1"/>
          </p:cNvSpPr>
          <p:nvPr/>
        </p:nvSpPr>
        <p:spPr bwMode="auto">
          <a:xfrm>
            <a:off x="1447800" y="1905000"/>
            <a:ext cx="6345238"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9" tIns="34289" rIns="68579" bIns="34289">
            <a:spAutoFit/>
          </a:bodyPr>
          <a:lstStyle>
            <a:lvl1pPr>
              <a:lnSpc>
                <a:spcPct val="90000"/>
              </a:lnSpc>
              <a:spcBef>
                <a:spcPts val="1000"/>
              </a:spcBef>
              <a:buFont typeface="Arial" panose="020B0604020202020204" pitchFamily="34" charset="0"/>
              <a:buChar char="•"/>
              <a:defRPr sz="3600">
                <a:solidFill>
                  <a:schemeClr val="tx1"/>
                </a:solidFill>
                <a:latin typeface="Arial" panose="020B0604020202020204" pitchFamily="34" charset="0"/>
                <a:ea typeface="汉仪大宋简"/>
                <a:cs typeface="Arial" panose="020B0604020202020204" pitchFamily="34" charset="0"/>
              </a:defRPr>
            </a:lvl1pPr>
            <a:lvl2pPr marL="742950" indent="-28575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2pPr>
            <a:lvl3pPr marL="11430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3pPr>
            <a:lvl4pPr marL="16002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4pPr>
            <a:lvl5pPr marL="20574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5pPr>
            <a:lvl6pPr marL="25146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6pPr>
            <a:lvl7pPr marL="29718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7pPr>
            <a:lvl8pPr marL="34290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8pPr>
            <a:lvl9pPr marL="38862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9pPr>
          </a:lstStyle>
          <a:p>
            <a:pPr algn="ctr" eaLnBrk="1" hangingPunct="1">
              <a:lnSpc>
                <a:spcPct val="100000"/>
              </a:lnSpc>
              <a:spcBef>
                <a:spcPct val="0"/>
              </a:spcBef>
              <a:buFontTx/>
              <a:buNone/>
            </a:pPr>
            <a:r>
              <a:rPr lang="zh-CN" altLang="en-US">
                <a:solidFill>
                  <a:srgbClr val="024C89"/>
                </a:solidFill>
                <a:latin typeface="百度综艺简体"/>
                <a:ea typeface="百度综艺简体"/>
                <a:cs typeface="百度综艺简体"/>
              </a:rPr>
              <a:t>创造论团契是你的同工！有书籍</a:t>
            </a:r>
            <a:endParaRPr lang="tr-TR" altLang="zh-CN">
              <a:solidFill>
                <a:srgbClr val="024C89"/>
              </a:solidFill>
              <a:latin typeface="百度综艺简体"/>
              <a:ea typeface="百度综艺简体"/>
              <a:cs typeface="百度综艺简体"/>
            </a:endParaRPr>
          </a:p>
        </p:txBody>
      </p:sp>
      <p:pic>
        <p:nvPicPr>
          <p:cNvPr id="157701" name="图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3663" y="993775"/>
            <a:ext cx="8956675" cy="1630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TextBox 56"/>
          <p:cNvSpPr txBox="1"/>
          <p:nvPr/>
        </p:nvSpPr>
        <p:spPr>
          <a:xfrm>
            <a:off x="304800" y="188913"/>
            <a:ext cx="8686800" cy="684212"/>
          </a:xfrm>
          <a:prstGeom prst="rect">
            <a:avLst/>
          </a:prstGeom>
          <a:noFill/>
        </p:spPr>
        <p:txBody>
          <a:bodyPr lIns="68579" tIns="34289" rIns="68579" bIns="34289">
            <a:spAutoFit/>
          </a:bodyPr>
          <a:lstStyle/>
          <a:p>
            <a:pPr algn="ctr" eaLnBrk="1" fontAlgn="auto" hangingPunct="1">
              <a:spcBef>
                <a:spcPts val="0"/>
              </a:spcBef>
              <a:spcAft>
                <a:spcPts val="0"/>
              </a:spcAft>
              <a:defRPr/>
            </a:pPr>
            <a:r>
              <a:rPr lang="zh-CN" altLang="en-US" sz="4000" b="1" dirty="0">
                <a:solidFill>
                  <a:schemeClr val="bg1"/>
                </a:solidFill>
                <a:latin typeface="百度综艺简体" panose="02010601030101010101" pitchFamily="2" charset="-122"/>
                <a:ea typeface="百度综艺简体" panose="02010601030101010101" pitchFamily="2" charset="-122"/>
              </a:rPr>
              <a:t>网站</a:t>
            </a:r>
            <a:r>
              <a:rPr lang="en-US" altLang="zh-CN" sz="3600" dirty="0">
                <a:solidFill>
                  <a:schemeClr val="bg1"/>
                </a:solidFill>
                <a:effectLst>
                  <a:outerShdw blurRad="38100" dist="38100" dir="2700000" algn="tl">
                    <a:srgbClr val="000000">
                      <a:alpha val="43137"/>
                    </a:srgbClr>
                  </a:outerShdw>
                </a:effectLst>
                <a:latin typeface="百度综艺简体" panose="02010601030101010101" pitchFamily="2" charset="-122"/>
                <a:ea typeface="百度综艺简体" panose="02010601030101010101" pitchFamily="2" charset="-122"/>
              </a:rPr>
              <a:t>:</a:t>
            </a:r>
            <a:r>
              <a:rPr lang="en-US" altLang="zh-CN" sz="3600" b="1" dirty="0">
                <a:solidFill>
                  <a:schemeClr val="bg1"/>
                </a:solidFill>
                <a:effectLst>
                  <a:outerShdw blurRad="38100" dist="38100" dir="2700000" algn="tl">
                    <a:srgbClr val="000000">
                      <a:alpha val="43137"/>
                    </a:srgbClr>
                  </a:outerShdw>
                </a:effectLst>
                <a:ea typeface="百度综艺简体" panose="02010601030101010101" pitchFamily="2" charset="-122"/>
                <a:cs typeface="Arial" panose="020B0604020202020204" pitchFamily="34" charset="0"/>
              </a:rPr>
              <a:t>www.ChuangZaoLun.com</a:t>
            </a:r>
            <a:endParaRPr lang="tr-TR" sz="3600" b="1" dirty="0">
              <a:solidFill>
                <a:schemeClr val="bg1"/>
              </a:solidFill>
              <a:effectLst>
                <a:outerShdw blurRad="38100" dist="38100" dir="2700000" algn="tl">
                  <a:srgbClr val="000000">
                    <a:alpha val="43137"/>
                  </a:srgbClr>
                </a:outerShdw>
              </a:effectLst>
              <a:ea typeface="百度综艺简体" panose="02010601030101010101" pitchFamily="2" charset="-122"/>
              <a:cs typeface="Arial" panose="020B0604020202020204"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9746" name="组合 17"/>
          <p:cNvGrpSpPr/>
          <p:nvPr/>
        </p:nvGrpSpPr>
        <p:grpSpPr bwMode="auto">
          <a:xfrm>
            <a:off x="0" y="-26988"/>
            <a:ext cx="9180513" cy="1219201"/>
            <a:chOff x="0" y="0"/>
            <a:chExt cx="9144000" cy="1219200"/>
          </a:xfrm>
        </p:grpSpPr>
        <p:sp>
          <p:nvSpPr>
            <p:cNvPr id="25" name="Rectangle 55"/>
            <p:cNvSpPr/>
            <p:nvPr/>
          </p:nvSpPr>
          <p:spPr>
            <a:xfrm>
              <a:off x="0" y="0"/>
              <a:ext cx="9144000" cy="1219200"/>
            </a:xfrm>
            <a:prstGeom prst="rect">
              <a:avLst/>
            </a:prstGeom>
            <a:solidFill>
              <a:srgbClr val="024C89"/>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eaLnBrk="1" fontAlgn="auto" hangingPunct="1">
                <a:spcBef>
                  <a:spcPts val="0"/>
                </a:spcBef>
                <a:spcAft>
                  <a:spcPts val="0"/>
                </a:spcAft>
                <a:defRPr/>
              </a:pPr>
              <a:endParaRPr lang="tr-TR" sz="1350">
                <a:solidFill>
                  <a:prstClr val="white"/>
                </a:solidFill>
              </a:endParaRPr>
            </a:p>
          </p:txBody>
        </p:sp>
        <p:sp>
          <p:nvSpPr>
            <p:cNvPr id="159750" name="TextBox 56"/>
            <p:cNvSpPr txBox="1">
              <a:spLocks noChangeArrowheads="1"/>
            </p:cNvSpPr>
            <p:nvPr/>
          </p:nvSpPr>
          <p:spPr bwMode="auto">
            <a:xfrm>
              <a:off x="1395264" y="188640"/>
              <a:ext cx="6345088" cy="807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9" tIns="34289" rIns="68579" bIns="34289">
              <a:spAutoFit/>
            </a:bodyPr>
            <a:lstStyle>
              <a:lvl1pPr>
                <a:lnSpc>
                  <a:spcPct val="90000"/>
                </a:lnSpc>
                <a:spcBef>
                  <a:spcPts val="1000"/>
                </a:spcBef>
                <a:buFont typeface="Arial" panose="020B0604020202020204" pitchFamily="34" charset="0"/>
                <a:buChar char="•"/>
                <a:defRPr sz="3600">
                  <a:solidFill>
                    <a:schemeClr val="tx1"/>
                  </a:solidFill>
                  <a:latin typeface="Arial" panose="020B0604020202020204" pitchFamily="34" charset="0"/>
                  <a:ea typeface="汉仪大宋简"/>
                  <a:cs typeface="Arial" panose="020B0604020202020204" pitchFamily="34" charset="0"/>
                </a:defRPr>
              </a:lvl1pPr>
              <a:lvl2pPr marL="742950" indent="-28575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2pPr>
              <a:lvl3pPr marL="11430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3pPr>
              <a:lvl4pPr marL="16002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4pPr>
              <a:lvl5pPr marL="20574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5pPr>
              <a:lvl6pPr marL="25146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6pPr>
              <a:lvl7pPr marL="29718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7pPr>
              <a:lvl8pPr marL="34290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8pPr>
              <a:lvl9pPr marL="38862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9pPr>
            </a:lstStyle>
            <a:p>
              <a:pPr algn="ctr" eaLnBrk="1" hangingPunct="1">
                <a:lnSpc>
                  <a:spcPct val="100000"/>
                </a:lnSpc>
                <a:spcBef>
                  <a:spcPct val="0"/>
                </a:spcBef>
                <a:buFontTx/>
                <a:buNone/>
              </a:pPr>
              <a:r>
                <a:rPr lang="zh-CN" altLang="en-US" sz="4800" b="1">
                  <a:solidFill>
                    <a:srgbClr val="FFFFFF"/>
                  </a:solidFill>
                  <a:latin typeface="百度综艺简体"/>
                  <a:ea typeface="百度综艺简体"/>
                  <a:cs typeface="百度综艺简体"/>
                </a:rPr>
                <a:t>公众号：</a:t>
              </a:r>
              <a:r>
                <a:rPr lang="zh-CN" altLang="en-US" sz="4800" b="1">
                  <a:solidFill>
                    <a:srgbClr val="FFFF00"/>
                  </a:solidFill>
                  <a:latin typeface="百度综艺简体"/>
                  <a:ea typeface="百度综艺简体"/>
                  <a:cs typeface="百度综艺简体"/>
                </a:rPr>
                <a:t>创造科学</a:t>
              </a:r>
              <a:endParaRPr lang="tr-TR" altLang="zh-CN" sz="4800" b="1">
                <a:solidFill>
                  <a:srgbClr val="FFFF00"/>
                </a:solidFill>
                <a:latin typeface="百度综艺简体"/>
                <a:ea typeface="百度综艺简体"/>
                <a:cs typeface="百度综艺简体"/>
              </a:endParaRPr>
            </a:p>
          </p:txBody>
        </p:sp>
      </p:grpSp>
      <p:pic>
        <p:nvPicPr>
          <p:cNvPr id="3" name="图片 2"/>
          <p:cNvPicPr>
            <a:picLocks noChangeAspect="1"/>
          </p:cNvPicPr>
          <p:nvPr/>
        </p:nvPicPr>
        <p:blipFill>
          <a:blip r:embed="rId3"/>
          <a:stretch>
            <a:fillRect/>
          </a:stretch>
        </p:blipFill>
        <p:spPr>
          <a:xfrm>
            <a:off x="2209800" y="1447800"/>
            <a:ext cx="4724400" cy="4724400"/>
          </a:xfrm>
          <a:prstGeom prst="rect">
            <a:avLst/>
          </a:prstGeom>
          <a:effectLst>
            <a:outerShdw blurRad="139700" dist="76200" dir="5400000" algn="t" rotWithShape="0">
              <a:prstClr val="black">
                <a:alpha val="40000"/>
              </a:prst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50" descr="https://www.greatmining.com/images/four.gif"/>
          <p:cNvPicPr>
            <a:picLocks noChangeAspect="1" noChangeArrowheads="1"/>
          </p:cNvPicPr>
          <p:nvPr/>
        </p:nvPicPr>
        <p:blipFill>
          <a:blip r:embed="rId3">
            <a:extLst>
              <a:ext uri="{28A0092B-C50C-407E-A947-70E740481C1C}">
                <a14:useLocalDpi xmlns:a14="http://schemas.microsoft.com/office/drawing/2010/main" val="0"/>
              </a:ext>
            </a:extLst>
          </a:blip>
          <a:srcRect l="15315" r="54054"/>
          <a:stretch>
            <a:fillRect/>
          </a:stretch>
        </p:blipFill>
        <p:spPr bwMode="auto">
          <a:xfrm>
            <a:off x="142875" y="3200400"/>
            <a:ext cx="1571625" cy="21574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48" descr="Image result for image: steel ingots"/>
          <p:cNvPicPr>
            <a:picLocks noChangeAspect="1" noChangeArrowheads="1"/>
          </p:cNvPicPr>
          <p:nvPr/>
        </p:nvPicPr>
        <p:blipFill>
          <a:blip r:embed="rId4">
            <a:extLst>
              <a:ext uri="{28A0092B-C50C-407E-A947-70E740481C1C}">
                <a14:useLocalDpi xmlns:a14="http://schemas.microsoft.com/office/drawing/2010/main" val="0"/>
              </a:ext>
            </a:extLst>
          </a:blip>
          <a:srcRect r="53535"/>
          <a:stretch>
            <a:fillRect/>
          </a:stretch>
        </p:blipFill>
        <p:spPr bwMode="auto">
          <a:xfrm>
            <a:off x="1928813" y="3214688"/>
            <a:ext cx="1503362" cy="21574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07576" name="Picture 24" descr="u=1810757949,1443906184&amp;fm=72"/>
          <p:cNvPicPr>
            <a:picLocks noChangeAspect="1" noChangeArrowheads="1"/>
          </p:cNvPicPr>
          <p:nvPr/>
        </p:nvPicPr>
        <p:blipFill>
          <a:blip r:embed="rId5">
            <a:extLst>
              <a:ext uri="{28A0092B-C50C-407E-A947-70E740481C1C}">
                <a14:useLocalDpi xmlns:a14="http://schemas.microsoft.com/office/drawing/2010/main" val="0"/>
              </a:ext>
            </a:extLst>
          </a:blip>
          <a:srcRect l="11235" r="26469"/>
          <a:stretch>
            <a:fillRect/>
          </a:stretch>
        </p:blipFill>
        <p:spPr bwMode="auto">
          <a:xfrm>
            <a:off x="3706813" y="3213100"/>
            <a:ext cx="1651000" cy="2159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07580" name="Picture 28" descr="u=245153502,2349447994&amp;fm=26&amp;gp=0"/>
          <p:cNvPicPr>
            <a:picLocks noChangeAspect="1" noChangeArrowheads="1"/>
          </p:cNvPicPr>
          <p:nvPr/>
        </p:nvPicPr>
        <p:blipFill>
          <a:blip r:embed="rId6">
            <a:extLst>
              <a:ext uri="{28A0092B-C50C-407E-A947-70E740481C1C}">
                <a14:useLocalDpi xmlns:a14="http://schemas.microsoft.com/office/drawing/2010/main" val="0"/>
              </a:ext>
            </a:extLst>
          </a:blip>
          <a:srcRect l="6047" r="24654" b="6274"/>
          <a:stretch>
            <a:fillRect/>
          </a:stretch>
        </p:blipFill>
        <p:spPr bwMode="auto">
          <a:xfrm>
            <a:off x="7334250" y="3213100"/>
            <a:ext cx="1595438" cy="2159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07598" name="Picture 46" descr="电脑配件"/>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22925" y="3213100"/>
            <a:ext cx="1377950" cy="21621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7831" name="Title 5"/>
          <p:cNvSpPr>
            <a:spLocks noGrp="1"/>
          </p:cNvSpPr>
          <p:nvPr>
            <p:ph type="title" idx="4294967295"/>
          </p:nvPr>
        </p:nvSpPr>
        <p:spPr/>
        <p:txBody>
          <a:bodyPr/>
          <a:lstStyle/>
          <a:p>
            <a:pPr algn="ctr" eaLnBrk="1" hangingPunct="1"/>
            <a:r>
              <a:rPr>
                <a:latin typeface="微软雅黑" panose="020B0503020204020204" pitchFamily="34" charset="-122"/>
              </a:rPr>
              <a:t>生命起源：进化学说</a:t>
            </a:r>
            <a:endParaRPr lang="en-US"/>
          </a:p>
        </p:txBody>
      </p:sp>
      <p:sp>
        <p:nvSpPr>
          <p:cNvPr id="407582" name="AutoShape 30"/>
          <p:cNvSpPr>
            <a:spLocks noChangeArrowheads="1"/>
          </p:cNvSpPr>
          <p:nvPr/>
        </p:nvSpPr>
        <p:spPr bwMode="auto">
          <a:xfrm>
            <a:off x="1568450" y="3857625"/>
            <a:ext cx="431800" cy="863600"/>
          </a:xfrm>
          <a:prstGeom prst="notchedRightArrow">
            <a:avLst>
              <a:gd name="adj1" fmla="val 47056"/>
              <a:gd name="adj2" fmla="val 50736"/>
            </a:avLst>
          </a:prstGeom>
          <a:solidFill>
            <a:srgbClr val="00FF00"/>
          </a:solidFill>
          <a:ln w="9525">
            <a:solidFill>
              <a:schemeClr val="tx1"/>
            </a:solidFill>
            <a:miter lim="800000"/>
          </a:ln>
        </p:spPr>
        <p:txBody>
          <a:bodyPr wrap="none" anchor="ctr"/>
          <a:lstStyle>
            <a:lvl1pPr>
              <a:lnSpc>
                <a:spcPct val="90000"/>
              </a:lnSpc>
              <a:spcBef>
                <a:spcPts val="1000"/>
              </a:spcBef>
              <a:buFont typeface="Arial" panose="020B0604020202020204" pitchFamily="34" charset="0"/>
              <a:buChar char="•"/>
              <a:defRPr sz="3600">
                <a:solidFill>
                  <a:schemeClr val="tx1"/>
                </a:solidFill>
                <a:latin typeface="Arial" panose="020B0604020202020204" pitchFamily="34" charset="0"/>
                <a:ea typeface="汉仪大宋简"/>
                <a:cs typeface="Arial" panose="020B0604020202020204" pitchFamily="34" charset="0"/>
              </a:defRPr>
            </a:lvl1pPr>
            <a:lvl2pPr marL="742950" indent="-28575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2pPr>
            <a:lvl3pPr marL="11430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3pPr>
            <a:lvl4pPr marL="16002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4pPr>
            <a:lvl5pPr marL="20574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5pPr>
            <a:lvl6pPr marL="25146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6pPr>
            <a:lvl7pPr marL="29718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7pPr>
            <a:lvl8pPr marL="34290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8pPr>
            <a:lvl9pPr marL="38862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9pPr>
          </a:lstStyle>
          <a:p>
            <a:pPr eaLnBrk="1" hangingPunct="1">
              <a:lnSpc>
                <a:spcPct val="100000"/>
              </a:lnSpc>
              <a:spcBef>
                <a:spcPct val="0"/>
              </a:spcBef>
              <a:buFontTx/>
              <a:buNone/>
            </a:pPr>
            <a:endParaRPr lang="en-US" altLang="zh-CN" sz="1800">
              <a:latin typeface="Calibri" panose="020F0502020204030204" pitchFamily="34" charset="0"/>
              <a:ea typeface="宋体" panose="02010600030101010101" pitchFamily="2" charset="-122"/>
            </a:endParaRPr>
          </a:p>
        </p:txBody>
      </p:sp>
      <p:sp>
        <p:nvSpPr>
          <p:cNvPr id="407583" name="AutoShape 31"/>
          <p:cNvSpPr>
            <a:spLocks noChangeArrowheads="1"/>
          </p:cNvSpPr>
          <p:nvPr/>
        </p:nvSpPr>
        <p:spPr bwMode="auto">
          <a:xfrm>
            <a:off x="3348038" y="3857625"/>
            <a:ext cx="431800" cy="863600"/>
          </a:xfrm>
          <a:prstGeom prst="notchedRightArrow">
            <a:avLst>
              <a:gd name="adj1" fmla="val 47056"/>
              <a:gd name="adj2" fmla="val 50736"/>
            </a:avLst>
          </a:prstGeom>
          <a:solidFill>
            <a:srgbClr val="00FF00"/>
          </a:solidFill>
          <a:ln w="9525">
            <a:solidFill>
              <a:schemeClr val="tx1"/>
            </a:solidFill>
            <a:miter lim="800000"/>
          </a:ln>
        </p:spPr>
        <p:txBody>
          <a:bodyPr wrap="none" anchor="ctr"/>
          <a:lstStyle>
            <a:lvl1pPr>
              <a:lnSpc>
                <a:spcPct val="90000"/>
              </a:lnSpc>
              <a:spcBef>
                <a:spcPts val="1000"/>
              </a:spcBef>
              <a:buFont typeface="Arial" panose="020B0604020202020204" pitchFamily="34" charset="0"/>
              <a:buChar char="•"/>
              <a:defRPr sz="3600">
                <a:solidFill>
                  <a:schemeClr val="tx1"/>
                </a:solidFill>
                <a:latin typeface="Arial" panose="020B0604020202020204" pitchFamily="34" charset="0"/>
                <a:ea typeface="汉仪大宋简"/>
                <a:cs typeface="Arial" panose="020B0604020202020204" pitchFamily="34" charset="0"/>
              </a:defRPr>
            </a:lvl1pPr>
            <a:lvl2pPr marL="742950" indent="-28575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2pPr>
            <a:lvl3pPr marL="11430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3pPr>
            <a:lvl4pPr marL="16002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4pPr>
            <a:lvl5pPr marL="20574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5pPr>
            <a:lvl6pPr marL="25146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6pPr>
            <a:lvl7pPr marL="29718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7pPr>
            <a:lvl8pPr marL="34290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8pPr>
            <a:lvl9pPr marL="38862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9pPr>
          </a:lstStyle>
          <a:p>
            <a:pPr eaLnBrk="1" hangingPunct="1">
              <a:lnSpc>
                <a:spcPct val="100000"/>
              </a:lnSpc>
              <a:spcBef>
                <a:spcPct val="0"/>
              </a:spcBef>
              <a:buFontTx/>
              <a:buNone/>
            </a:pPr>
            <a:endParaRPr lang="en-US" altLang="zh-CN" sz="1800">
              <a:latin typeface="Calibri" panose="020F0502020204030204" pitchFamily="34" charset="0"/>
              <a:ea typeface="宋体" panose="02010600030101010101" pitchFamily="2" charset="-122"/>
            </a:endParaRPr>
          </a:p>
        </p:txBody>
      </p:sp>
      <p:sp>
        <p:nvSpPr>
          <p:cNvPr id="407584" name="AutoShape 32"/>
          <p:cNvSpPr>
            <a:spLocks noChangeArrowheads="1"/>
          </p:cNvSpPr>
          <p:nvPr/>
        </p:nvSpPr>
        <p:spPr bwMode="auto">
          <a:xfrm>
            <a:off x="5292725" y="3857625"/>
            <a:ext cx="431800" cy="863600"/>
          </a:xfrm>
          <a:prstGeom prst="notchedRightArrow">
            <a:avLst>
              <a:gd name="adj1" fmla="val 47056"/>
              <a:gd name="adj2" fmla="val 50736"/>
            </a:avLst>
          </a:prstGeom>
          <a:solidFill>
            <a:srgbClr val="00FF00"/>
          </a:solidFill>
          <a:ln w="9525">
            <a:solidFill>
              <a:schemeClr val="tx1"/>
            </a:solidFill>
            <a:miter lim="800000"/>
          </a:ln>
        </p:spPr>
        <p:txBody>
          <a:bodyPr wrap="none" anchor="ctr"/>
          <a:lstStyle>
            <a:lvl1pPr>
              <a:lnSpc>
                <a:spcPct val="90000"/>
              </a:lnSpc>
              <a:spcBef>
                <a:spcPts val="1000"/>
              </a:spcBef>
              <a:buFont typeface="Arial" panose="020B0604020202020204" pitchFamily="34" charset="0"/>
              <a:buChar char="•"/>
              <a:defRPr sz="3600">
                <a:solidFill>
                  <a:schemeClr val="tx1"/>
                </a:solidFill>
                <a:latin typeface="Arial" panose="020B0604020202020204" pitchFamily="34" charset="0"/>
                <a:ea typeface="汉仪大宋简"/>
                <a:cs typeface="Arial" panose="020B0604020202020204" pitchFamily="34" charset="0"/>
              </a:defRPr>
            </a:lvl1pPr>
            <a:lvl2pPr marL="742950" indent="-28575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2pPr>
            <a:lvl3pPr marL="11430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3pPr>
            <a:lvl4pPr marL="16002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4pPr>
            <a:lvl5pPr marL="20574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5pPr>
            <a:lvl6pPr marL="25146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6pPr>
            <a:lvl7pPr marL="29718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7pPr>
            <a:lvl8pPr marL="34290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8pPr>
            <a:lvl9pPr marL="38862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9pPr>
          </a:lstStyle>
          <a:p>
            <a:pPr eaLnBrk="1" hangingPunct="1">
              <a:lnSpc>
                <a:spcPct val="100000"/>
              </a:lnSpc>
              <a:spcBef>
                <a:spcPct val="0"/>
              </a:spcBef>
              <a:buFontTx/>
              <a:buNone/>
            </a:pPr>
            <a:endParaRPr lang="en-US" altLang="zh-CN" sz="1800">
              <a:latin typeface="Calibri" panose="020F0502020204030204" pitchFamily="34" charset="0"/>
              <a:ea typeface="宋体" panose="02010600030101010101" pitchFamily="2" charset="-122"/>
            </a:endParaRPr>
          </a:p>
        </p:txBody>
      </p:sp>
      <p:sp>
        <p:nvSpPr>
          <p:cNvPr id="407585" name="AutoShape 33"/>
          <p:cNvSpPr>
            <a:spLocks noChangeArrowheads="1"/>
          </p:cNvSpPr>
          <p:nvPr/>
        </p:nvSpPr>
        <p:spPr bwMode="auto">
          <a:xfrm>
            <a:off x="6929438" y="3857625"/>
            <a:ext cx="431800" cy="863600"/>
          </a:xfrm>
          <a:prstGeom prst="notchedRightArrow">
            <a:avLst>
              <a:gd name="adj1" fmla="val 47056"/>
              <a:gd name="adj2" fmla="val 50736"/>
            </a:avLst>
          </a:prstGeom>
          <a:solidFill>
            <a:srgbClr val="00FF00"/>
          </a:solidFill>
          <a:ln w="9525">
            <a:solidFill>
              <a:schemeClr val="tx1"/>
            </a:solidFill>
            <a:miter lim="800000"/>
          </a:ln>
        </p:spPr>
        <p:txBody>
          <a:bodyPr wrap="none" anchor="ctr"/>
          <a:lstStyle>
            <a:lvl1pPr>
              <a:lnSpc>
                <a:spcPct val="90000"/>
              </a:lnSpc>
              <a:spcBef>
                <a:spcPts val="1000"/>
              </a:spcBef>
              <a:buFont typeface="Arial" panose="020B0604020202020204" pitchFamily="34" charset="0"/>
              <a:buChar char="•"/>
              <a:defRPr sz="3600">
                <a:solidFill>
                  <a:schemeClr val="tx1"/>
                </a:solidFill>
                <a:latin typeface="Arial" panose="020B0604020202020204" pitchFamily="34" charset="0"/>
                <a:ea typeface="汉仪大宋简"/>
                <a:cs typeface="Arial" panose="020B0604020202020204" pitchFamily="34" charset="0"/>
              </a:defRPr>
            </a:lvl1pPr>
            <a:lvl2pPr marL="742950" indent="-28575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2pPr>
            <a:lvl3pPr marL="11430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3pPr>
            <a:lvl4pPr marL="16002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4pPr>
            <a:lvl5pPr marL="20574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5pPr>
            <a:lvl6pPr marL="25146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6pPr>
            <a:lvl7pPr marL="29718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7pPr>
            <a:lvl8pPr marL="34290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8pPr>
            <a:lvl9pPr marL="38862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9pPr>
          </a:lstStyle>
          <a:p>
            <a:pPr eaLnBrk="1" hangingPunct="1">
              <a:lnSpc>
                <a:spcPct val="100000"/>
              </a:lnSpc>
              <a:spcBef>
                <a:spcPct val="0"/>
              </a:spcBef>
              <a:buFontTx/>
              <a:buNone/>
            </a:pPr>
            <a:endParaRPr lang="en-US" altLang="zh-CN" sz="1800">
              <a:latin typeface="Calibri" panose="020F0502020204030204" pitchFamily="34" charset="0"/>
              <a:ea typeface="宋体" panose="02010600030101010101" pitchFamily="2" charset="-122"/>
            </a:endParaRPr>
          </a:p>
        </p:txBody>
      </p:sp>
      <p:grpSp>
        <p:nvGrpSpPr>
          <p:cNvPr id="77837" name="Group 23"/>
          <p:cNvGrpSpPr/>
          <p:nvPr/>
        </p:nvGrpSpPr>
        <p:grpSpPr bwMode="auto">
          <a:xfrm>
            <a:off x="179388" y="1125538"/>
            <a:ext cx="8856662" cy="1589087"/>
            <a:chOff x="179512" y="1124746"/>
            <a:chExt cx="8856984" cy="1589875"/>
          </a:xfrm>
        </p:grpSpPr>
        <p:grpSp>
          <p:nvGrpSpPr>
            <p:cNvPr id="3" name="组合 4"/>
            <p:cNvGrpSpPr/>
            <p:nvPr/>
          </p:nvGrpSpPr>
          <p:grpSpPr>
            <a:xfrm>
              <a:off x="179513" y="1124746"/>
              <a:ext cx="8856981" cy="1589875"/>
              <a:chOff x="1271471" y="1275229"/>
              <a:chExt cx="9948114" cy="855940"/>
            </a:xfrm>
            <a:gradFill flip="none" rotWithShape="1">
              <a:gsLst>
                <a:gs pos="0">
                  <a:srgbClr val="024C89"/>
                </a:gs>
                <a:gs pos="100000">
                  <a:srgbClr val="002A54"/>
                </a:gs>
              </a:gsLst>
              <a:path path="circle">
                <a:fillToRect r="100000" b="100000"/>
              </a:path>
              <a:tileRect l="-100000" t="-100000"/>
            </a:gradFill>
          </p:grpSpPr>
          <p:sp>
            <p:nvSpPr>
              <p:cNvPr id="27" name="任意多边形 21"/>
              <p:cNvSpPr/>
              <p:nvPr/>
            </p:nvSpPr>
            <p:spPr>
              <a:xfrm>
                <a:off x="3268407" y="1275229"/>
                <a:ext cx="2127892" cy="851157"/>
              </a:xfrm>
              <a:custGeom>
                <a:avLst/>
                <a:gdLst>
                  <a:gd name="connsiteX0" fmla="*/ 0 w 2127892"/>
                  <a:gd name="connsiteY0" fmla="*/ 0 h 851157"/>
                  <a:gd name="connsiteX1" fmla="*/ 1702314 w 2127892"/>
                  <a:gd name="connsiteY1" fmla="*/ 0 h 851157"/>
                  <a:gd name="connsiteX2" fmla="*/ 2127892 w 2127892"/>
                  <a:gd name="connsiteY2" fmla="*/ 425579 h 851157"/>
                  <a:gd name="connsiteX3" fmla="*/ 1702314 w 2127892"/>
                  <a:gd name="connsiteY3" fmla="*/ 851157 h 851157"/>
                  <a:gd name="connsiteX4" fmla="*/ 0 w 2127892"/>
                  <a:gd name="connsiteY4" fmla="*/ 851157 h 851157"/>
                  <a:gd name="connsiteX5" fmla="*/ 425579 w 2127892"/>
                  <a:gd name="connsiteY5" fmla="*/ 425579 h 851157"/>
                  <a:gd name="connsiteX6" fmla="*/ 0 w 2127892"/>
                  <a:gd name="connsiteY6" fmla="*/ 0 h 851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7892" h="851157">
                    <a:moveTo>
                      <a:pt x="0" y="0"/>
                    </a:moveTo>
                    <a:lnTo>
                      <a:pt x="1702314" y="0"/>
                    </a:lnTo>
                    <a:lnTo>
                      <a:pt x="2127892" y="425579"/>
                    </a:lnTo>
                    <a:lnTo>
                      <a:pt x="1702314" y="851157"/>
                    </a:lnTo>
                    <a:lnTo>
                      <a:pt x="0" y="851157"/>
                    </a:lnTo>
                    <a:lnTo>
                      <a:pt x="425579" y="425579"/>
                    </a:lnTo>
                    <a:lnTo>
                      <a:pt x="0" y="0"/>
                    </a:lnTo>
                    <a:close/>
                  </a:path>
                </a:pathLst>
              </a:cu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521591" tIns="32004" rIns="457582" bIns="32004" spcCol="1270" anchor="ctr"/>
              <a:lstStyle/>
              <a:p>
                <a:pPr algn="ctr" defTabSz="1066800" eaLnBrk="1" fontAlgn="auto" hangingPunct="1">
                  <a:lnSpc>
                    <a:spcPct val="90000"/>
                  </a:lnSpc>
                  <a:spcAft>
                    <a:spcPct val="35000"/>
                  </a:spcAft>
                  <a:defRPr/>
                </a:pPr>
                <a:r>
                  <a:rPr lang="zh-CN" altLang="en-US" sz="3600" dirty="0">
                    <a:latin typeface="Arial" panose="020B0604020202020204" pitchFamily="34" charset="0"/>
                    <a:ea typeface="汉仪大宋简" panose="02010609000101010101" pitchFamily="49" charset="-122"/>
                    <a:cs typeface="Arial" panose="020B0604020202020204" pitchFamily="34" charset="0"/>
                  </a:rPr>
                  <a:t>氨基酸</a:t>
                </a:r>
              </a:p>
            </p:txBody>
          </p:sp>
          <p:sp>
            <p:nvSpPr>
              <p:cNvPr id="28" name="任意多边形 22"/>
              <p:cNvSpPr/>
              <p:nvPr/>
            </p:nvSpPr>
            <p:spPr>
              <a:xfrm>
                <a:off x="5136874" y="1275229"/>
                <a:ext cx="2326029" cy="851157"/>
              </a:xfrm>
              <a:custGeom>
                <a:avLst/>
                <a:gdLst>
                  <a:gd name="connsiteX0" fmla="*/ 0 w 2127892"/>
                  <a:gd name="connsiteY0" fmla="*/ 0 h 851157"/>
                  <a:gd name="connsiteX1" fmla="*/ 1702314 w 2127892"/>
                  <a:gd name="connsiteY1" fmla="*/ 0 h 851157"/>
                  <a:gd name="connsiteX2" fmla="*/ 2127892 w 2127892"/>
                  <a:gd name="connsiteY2" fmla="*/ 425579 h 851157"/>
                  <a:gd name="connsiteX3" fmla="*/ 1702314 w 2127892"/>
                  <a:gd name="connsiteY3" fmla="*/ 851157 h 851157"/>
                  <a:gd name="connsiteX4" fmla="*/ 0 w 2127892"/>
                  <a:gd name="connsiteY4" fmla="*/ 851157 h 851157"/>
                  <a:gd name="connsiteX5" fmla="*/ 425579 w 2127892"/>
                  <a:gd name="connsiteY5" fmla="*/ 425579 h 851157"/>
                  <a:gd name="connsiteX6" fmla="*/ 0 w 2127892"/>
                  <a:gd name="connsiteY6" fmla="*/ 0 h 851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7892" h="851157">
                    <a:moveTo>
                      <a:pt x="0" y="0"/>
                    </a:moveTo>
                    <a:lnTo>
                      <a:pt x="1702314" y="0"/>
                    </a:lnTo>
                    <a:lnTo>
                      <a:pt x="2127892" y="425579"/>
                    </a:lnTo>
                    <a:lnTo>
                      <a:pt x="1702314" y="851157"/>
                    </a:lnTo>
                    <a:lnTo>
                      <a:pt x="0" y="851157"/>
                    </a:lnTo>
                    <a:lnTo>
                      <a:pt x="425579" y="425579"/>
                    </a:lnTo>
                    <a:lnTo>
                      <a:pt x="0" y="0"/>
                    </a:lnTo>
                    <a:close/>
                  </a:path>
                </a:pathLst>
              </a:cu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529592" tIns="34671" rIns="460249" bIns="34671" spcCol="1270" anchor="ctr"/>
              <a:lstStyle/>
              <a:p>
                <a:pPr algn="ctr" defTabSz="1155700" eaLnBrk="1" fontAlgn="auto" hangingPunct="1">
                  <a:lnSpc>
                    <a:spcPct val="90000"/>
                  </a:lnSpc>
                  <a:spcAft>
                    <a:spcPct val="35000"/>
                  </a:spcAft>
                  <a:defRPr/>
                </a:pPr>
                <a:r>
                  <a:rPr lang="zh-CN" altLang="en-US" sz="3600" dirty="0">
                    <a:latin typeface="Arial" panose="020B0604020202020204" pitchFamily="34" charset="0"/>
                    <a:ea typeface="汉仪大宋简" panose="02010609000101010101" pitchFamily="49" charset="-122"/>
                    <a:cs typeface="Arial" panose="020B0604020202020204" pitchFamily="34" charset="0"/>
                  </a:rPr>
                  <a:t> 蛋白质、</a:t>
                </a:r>
                <a:r>
                  <a:rPr lang="en-US" altLang="zh-CN" sz="3600" dirty="0">
                    <a:latin typeface="Arial" panose="020B0604020202020204" pitchFamily="34" charset="0"/>
                    <a:ea typeface="汉仪大宋简" panose="02010609000101010101" pitchFamily="49" charset="-122"/>
                    <a:cs typeface="Arial" panose="020B0604020202020204" pitchFamily="34" charset="0"/>
                  </a:rPr>
                  <a:t>DNA</a:t>
                </a:r>
                <a:endParaRPr lang="zh-CN" altLang="en-US" sz="3600" dirty="0">
                  <a:latin typeface="Arial" panose="020B0604020202020204" pitchFamily="34" charset="0"/>
                  <a:ea typeface="汉仪大宋简" panose="02010609000101010101" pitchFamily="49" charset="-122"/>
                  <a:cs typeface="Arial" panose="020B0604020202020204" pitchFamily="34" charset="0"/>
                </a:endParaRPr>
              </a:p>
            </p:txBody>
          </p:sp>
          <p:sp>
            <p:nvSpPr>
              <p:cNvPr id="29" name="任意多边形 24"/>
              <p:cNvSpPr/>
              <p:nvPr/>
            </p:nvSpPr>
            <p:spPr>
              <a:xfrm>
                <a:off x="9091693" y="1275229"/>
                <a:ext cx="2127892" cy="851157"/>
              </a:xfrm>
              <a:custGeom>
                <a:avLst/>
                <a:gdLst>
                  <a:gd name="connsiteX0" fmla="*/ 0 w 2127892"/>
                  <a:gd name="connsiteY0" fmla="*/ 0 h 851157"/>
                  <a:gd name="connsiteX1" fmla="*/ 1702314 w 2127892"/>
                  <a:gd name="connsiteY1" fmla="*/ 0 h 851157"/>
                  <a:gd name="connsiteX2" fmla="*/ 2127892 w 2127892"/>
                  <a:gd name="connsiteY2" fmla="*/ 425579 h 851157"/>
                  <a:gd name="connsiteX3" fmla="*/ 1702314 w 2127892"/>
                  <a:gd name="connsiteY3" fmla="*/ 851157 h 851157"/>
                  <a:gd name="connsiteX4" fmla="*/ 0 w 2127892"/>
                  <a:gd name="connsiteY4" fmla="*/ 851157 h 851157"/>
                  <a:gd name="connsiteX5" fmla="*/ 425579 w 2127892"/>
                  <a:gd name="connsiteY5" fmla="*/ 425579 h 851157"/>
                  <a:gd name="connsiteX6" fmla="*/ 0 w 2127892"/>
                  <a:gd name="connsiteY6" fmla="*/ 0 h 851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7892" h="851157">
                    <a:moveTo>
                      <a:pt x="0" y="0"/>
                    </a:moveTo>
                    <a:lnTo>
                      <a:pt x="1702314" y="0"/>
                    </a:lnTo>
                    <a:lnTo>
                      <a:pt x="2127892" y="425579"/>
                    </a:lnTo>
                    <a:lnTo>
                      <a:pt x="1702314" y="851157"/>
                    </a:lnTo>
                    <a:lnTo>
                      <a:pt x="0" y="851157"/>
                    </a:lnTo>
                    <a:lnTo>
                      <a:pt x="425579" y="425579"/>
                    </a:lnTo>
                    <a:lnTo>
                      <a:pt x="0" y="0"/>
                    </a:lnTo>
                    <a:close/>
                  </a:path>
                </a:pathLst>
              </a:cu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553595" tIns="42672" rIns="468250" bIns="42672" spcCol="1270" anchor="ctr"/>
              <a:lstStyle/>
              <a:p>
                <a:pPr algn="ctr" defTabSz="1422400" eaLnBrk="1" fontAlgn="auto" hangingPunct="1">
                  <a:lnSpc>
                    <a:spcPct val="90000"/>
                  </a:lnSpc>
                  <a:spcAft>
                    <a:spcPct val="35000"/>
                  </a:spcAft>
                  <a:defRPr/>
                </a:pPr>
                <a:r>
                  <a:rPr lang="zh-CN" altLang="en-US" sz="3600" dirty="0">
                    <a:latin typeface="Arial" panose="020B0604020202020204" pitchFamily="34" charset="0"/>
                    <a:ea typeface="汉仪大宋简" panose="02010609000101010101" pitchFamily="49" charset="-122"/>
                    <a:cs typeface="Arial" panose="020B0604020202020204" pitchFamily="34" charset="0"/>
                  </a:rPr>
                  <a:t>生命</a:t>
                </a:r>
              </a:p>
            </p:txBody>
          </p:sp>
          <p:sp>
            <p:nvSpPr>
              <p:cNvPr id="30" name="任意多边形 25"/>
              <p:cNvSpPr/>
              <p:nvPr/>
            </p:nvSpPr>
            <p:spPr>
              <a:xfrm>
                <a:off x="1271471" y="1280012"/>
                <a:ext cx="2264611" cy="851157"/>
              </a:xfrm>
              <a:custGeom>
                <a:avLst/>
                <a:gdLst>
                  <a:gd name="connsiteX0" fmla="*/ 0 w 2127892"/>
                  <a:gd name="connsiteY0" fmla="*/ 0 h 851157"/>
                  <a:gd name="connsiteX1" fmla="*/ 1702314 w 2127892"/>
                  <a:gd name="connsiteY1" fmla="*/ 0 h 851157"/>
                  <a:gd name="connsiteX2" fmla="*/ 2127892 w 2127892"/>
                  <a:gd name="connsiteY2" fmla="*/ 425579 h 851157"/>
                  <a:gd name="connsiteX3" fmla="*/ 1702314 w 2127892"/>
                  <a:gd name="connsiteY3" fmla="*/ 851157 h 851157"/>
                  <a:gd name="connsiteX4" fmla="*/ 0 w 2127892"/>
                  <a:gd name="connsiteY4" fmla="*/ 851157 h 851157"/>
                  <a:gd name="connsiteX5" fmla="*/ 425579 w 2127892"/>
                  <a:gd name="connsiteY5" fmla="*/ 425579 h 851157"/>
                  <a:gd name="connsiteX6" fmla="*/ 0 w 2127892"/>
                  <a:gd name="connsiteY6" fmla="*/ 0 h 851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7892" h="851157">
                    <a:moveTo>
                      <a:pt x="0" y="0"/>
                    </a:moveTo>
                    <a:lnTo>
                      <a:pt x="1702314" y="0"/>
                    </a:lnTo>
                    <a:lnTo>
                      <a:pt x="2127892" y="425579"/>
                    </a:lnTo>
                    <a:lnTo>
                      <a:pt x="1702314" y="851157"/>
                    </a:lnTo>
                    <a:lnTo>
                      <a:pt x="0" y="851157"/>
                    </a:lnTo>
                    <a:lnTo>
                      <a:pt x="425579" y="425579"/>
                    </a:lnTo>
                    <a:lnTo>
                      <a:pt x="0" y="0"/>
                    </a:lnTo>
                    <a:close/>
                  </a:path>
                </a:pathLst>
              </a:cu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529592" tIns="34671" rIns="460249" bIns="34671" spcCol="1270" anchor="ctr"/>
              <a:lstStyle/>
              <a:p>
                <a:pPr algn="ctr" defTabSz="1155700" eaLnBrk="1" fontAlgn="auto" hangingPunct="1">
                  <a:lnSpc>
                    <a:spcPct val="90000"/>
                  </a:lnSpc>
                  <a:spcAft>
                    <a:spcPct val="35000"/>
                  </a:spcAft>
                  <a:defRPr/>
                </a:pPr>
                <a:r>
                  <a:rPr lang="zh-CN" altLang="en-US" sz="3600" dirty="0">
                    <a:latin typeface="Arial" panose="020B0604020202020204" pitchFamily="34" charset="0"/>
                    <a:ea typeface="汉仪大宋简" panose="02010609000101010101" pitchFamily="49" charset="-122"/>
                    <a:cs typeface="Arial" panose="020B0604020202020204" pitchFamily="34" charset="0"/>
                  </a:rPr>
                  <a:t>简单无机物</a:t>
                </a:r>
              </a:p>
            </p:txBody>
          </p:sp>
        </p:grpSp>
        <p:sp>
          <p:nvSpPr>
            <p:cNvPr id="26" name="任意多边形 23"/>
            <p:cNvSpPr/>
            <p:nvPr/>
          </p:nvSpPr>
          <p:spPr>
            <a:xfrm>
              <a:off x="5469674" y="1124746"/>
              <a:ext cx="1894500" cy="1580991"/>
            </a:xfrm>
            <a:custGeom>
              <a:avLst/>
              <a:gdLst>
                <a:gd name="connsiteX0" fmla="*/ 0 w 2127892"/>
                <a:gd name="connsiteY0" fmla="*/ 0 h 851157"/>
                <a:gd name="connsiteX1" fmla="*/ 1702314 w 2127892"/>
                <a:gd name="connsiteY1" fmla="*/ 0 h 851157"/>
                <a:gd name="connsiteX2" fmla="*/ 2127892 w 2127892"/>
                <a:gd name="connsiteY2" fmla="*/ 425579 h 851157"/>
                <a:gd name="connsiteX3" fmla="*/ 1702314 w 2127892"/>
                <a:gd name="connsiteY3" fmla="*/ 851157 h 851157"/>
                <a:gd name="connsiteX4" fmla="*/ 0 w 2127892"/>
                <a:gd name="connsiteY4" fmla="*/ 851157 h 851157"/>
                <a:gd name="connsiteX5" fmla="*/ 425579 w 2127892"/>
                <a:gd name="connsiteY5" fmla="*/ 425579 h 851157"/>
                <a:gd name="connsiteX6" fmla="*/ 0 w 2127892"/>
                <a:gd name="connsiteY6" fmla="*/ 0 h 851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7892" h="851157">
                  <a:moveTo>
                    <a:pt x="0" y="0"/>
                  </a:moveTo>
                  <a:lnTo>
                    <a:pt x="1702314" y="0"/>
                  </a:lnTo>
                  <a:lnTo>
                    <a:pt x="2127892" y="425579"/>
                  </a:lnTo>
                  <a:lnTo>
                    <a:pt x="1702314" y="851157"/>
                  </a:lnTo>
                  <a:lnTo>
                    <a:pt x="0" y="851157"/>
                  </a:lnTo>
                  <a:lnTo>
                    <a:pt x="425579" y="425579"/>
                  </a:lnTo>
                  <a:lnTo>
                    <a:pt x="0" y="0"/>
                  </a:lnTo>
                  <a:close/>
                </a:path>
              </a:pathLst>
            </a:custGeom>
            <a:gradFill flip="none" rotWithShape="1">
              <a:gsLst>
                <a:gs pos="0">
                  <a:srgbClr val="024C89"/>
                </a:gs>
                <a:gs pos="100000">
                  <a:srgbClr val="002A54"/>
                </a:gs>
              </a:gsLst>
              <a:path path="circle">
                <a:fillToRect r="100000" b="100000"/>
              </a:path>
              <a:tileRect l="-100000" t="-100000"/>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521208" tIns="42672" rIns="457200" bIns="42672" spcCol="1270" anchor="ctr"/>
            <a:lstStyle/>
            <a:p>
              <a:pPr algn="ctr" defTabSz="1422400" eaLnBrk="1" fontAlgn="auto" hangingPunct="1">
                <a:lnSpc>
                  <a:spcPct val="90000"/>
                </a:lnSpc>
                <a:spcAft>
                  <a:spcPct val="35000"/>
                </a:spcAft>
                <a:defRPr/>
              </a:pPr>
              <a:r>
                <a:rPr lang="zh-CN" altLang="en-US" sz="3600">
                  <a:latin typeface="Arial" panose="020B0604020202020204" pitchFamily="34" charset="0"/>
                  <a:ea typeface="汉仪大宋简" panose="02010609000101010101" pitchFamily="49" charset="-122"/>
                  <a:cs typeface="Arial" panose="020B0604020202020204" pitchFamily="34" charset="0"/>
                </a:rPr>
                <a:t>分子机器</a:t>
              </a:r>
              <a:endParaRPr lang="zh-CN" altLang="en-US" sz="3600" dirty="0">
                <a:latin typeface="Arial" panose="020B0604020202020204" pitchFamily="34" charset="0"/>
                <a:ea typeface="汉仪大宋简" panose="02010609000101010101" pitchFamily="49" charset="-122"/>
                <a:cs typeface="Arial" panose="020B0604020202020204" pitchFamily="34" charset="0"/>
              </a:endParaRPr>
            </a:p>
          </p:txBody>
        </p:sp>
      </p:grpSp>
      <p:sp>
        <p:nvSpPr>
          <p:cNvPr id="18" name="TextBox 17"/>
          <p:cNvSpPr txBox="1"/>
          <p:nvPr/>
        </p:nvSpPr>
        <p:spPr>
          <a:xfrm rot="592062">
            <a:off x="1397000" y="746125"/>
            <a:ext cx="928688" cy="2216150"/>
          </a:xfrm>
          <a:prstGeom prst="rect">
            <a:avLst/>
          </a:prstGeom>
          <a:noFill/>
        </p:spPr>
        <p:txBody>
          <a:bodyPr>
            <a:spAutoFit/>
          </a:bodyPr>
          <a:lstStyle/>
          <a:p>
            <a:pPr eaLnBrk="1" fontAlgn="auto" hangingPunct="1">
              <a:spcBef>
                <a:spcPts val="0"/>
              </a:spcBef>
              <a:spcAft>
                <a:spcPts val="0"/>
              </a:spcAft>
              <a:defRPr/>
            </a:pPr>
            <a:r>
              <a:rPr lang="en-US" altLang="zh-CN" sz="13800" b="1">
                <a:solidFill>
                  <a:srgbClr val="FF0000"/>
                </a:solidFill>
                <a:ea typeface="+mj-ea"/>
                <a:cs typeface="Arial" panose="020B0604020202020204" pitchFamily="34" charset="0"/>
              </a:rPr>
              <a:t>?</a:t>
            </a:r>
            <a:endParaRPr lang="en-US" b="1">
              <a:solidFill>
                <a:srgbClr val="FF0000"/>
              </a:solidFill>
              <a:ea typeface="+mj-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07582"/>
                                        </p:tgtEl>
                                        <p:attrNameLst>
                                          <p:attrName>style.visibility</p:attrName>
                                        </p:attrNameLst>
                                      </p:cBhvr>
                                      <p:to>
                                        <p:strVal val="visible"/>
                                      </p:to>
                                    </p:set>
                                    <p:animEffect transition="in" filter="blinds(horizontal)">
                                      <p:cBhvr>
                                        <p:cTn id="12" dur="500"/>
                                        <p:tgtEl>
                                          <p:spTgt spid="407582"/>
                                        </p:tgtEl>
                                      </p:cBhvr>
                                    </p:animEffect>
                                  </p:childTnLst>
                                </p:cTn>
                              </p:par>
                            </p:childTnLst>
                          </p:cTn>
                        </p:par>
                        <p:par>
                          <p:cTn id="13" fill="hold">
                            <p:stCondLst>
                              <p:cond delay="500"/>
                            </p:stCondLst>
                            <p:childTnLst>
                              <p:par>
                                <p:cTn id="14" presetID="3" presetClass="entr" presetSubtype="10"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linds(horizontal)">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407583"/>
                                        </p:tgtEl>
                                        <p:attrNameLst>
                                          <p:attrName>style.visibility</p:attrName>
                                        </p:attrNameLst>
                                      </p:cBhvr>
                                      <p:to>
                                        <p:strVal val="visible"/>
                                      </p:to>
                                    </p:set>
                                    <p:animEffect transition="in" filter="blinds(horizontal)">
                                      <p:cBhvr>
                                        <p:cTn id="21" dur="500"/>
                                        <p:tgtEl>
                                          <p:spTgt spid="407583"/>
                                        </p:tgtEl>
                                      </p:cBhvr>
                                    </p:animEffect>
                                  </p:childTnLst>
                                </p:cTn>
                              </p:par>
                            </p:childTnLst>
                          </p:cTn>
                        </p:par>
                        <p:par>
                          <p:cTn id="22" fill="hold">
                            <p:stCondLst>
                              <p:cond delay="500"/>
                            </p:stCondLst>
                            <p:childTnLst>
                              <p:par>
                                <p:cTn id="23" presetID="3" presetClass="entr" presetSubtype="10" fill="hold" nodeType="afterEffect">
                                  <p:stCondLst>
                                    <p:cond delay="0"/>
                                  </p:stCondLst>
                                  <p:childTnLst>
                                    <p:set>
                                      <p:cBhvr>
                                        <p:cTn id="24" dur="1" fill="hold">
                                          <p:stCondLst>
                                            <p:cond delay="0"/>
                                          </p:stCondLst>
                                        </p:cTn>
                                        <p:tgtEl>
                                          <p:spTgt spid="407576"/>
                                        </p:tgtEl>
                                        <p:attrNameLst>
                                          <p:attrName>style.visibility</p:attrName>
                                        </p:attrNameLst>
                                      </p:cBhvr>
                                      <p:to>
                                        <p:strVal val="visible"/>
                                      </p:to>
                                    </p:set>
                                    <p:animEffect transition="in" filter="blinds(horizontal)">
                                      <p:cBhvr>
                                        <p:cTn id="25" dur="500"/>
                                        <p:tgtEl>
                                          <p:spTgt spid="407576"/>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407598"/>
                                        </p:tgtEl>
                                        <p:attrNameLst>
                                          <p:attrName>style.visibility</p:attrName>
                                        </p:attrNameLst>
                                      </p:cBhvr>
                                      <p:to>
                                        <p:strVal val="visible"/>
                                      </p:to>
                                    </p:set>
                                    <p:animEffect transition="in" filter="blinds(horizontal)">
                                      <p:cBhvr>
                                        <p:cTn id="30" dur="500"/>
                                        <p:tgtEl>
                                          <p:spTgt spid="407598"/>
                                        </p:tgtEl>
                                      </p:cBhvr>
                                    </p:animEffect>
                                  </p:childTnLst>
                                </p:cTn>
                              </p:par>
                            </p:childTnLst>
                          </p:cTn>
                        </p:par>
                        <p:par>
                          <p:cTn id="31" fill="hold">
                            <p:stCondLst>
                              <p:cond delay="500"/>
                            </p:stCondLst>
                            <p:childTnLst>
                              <p:par>
                                <p:cTn id="32" presetID="3" presetClass="entr" presetSubtype="10" fill="hold" grpId="0" nodeType="afterEffect">
                                  <p:stCondLst>
                                    <p:cond delay="0"/>
                                  </p:stCondLst>
                                  <p:childTnLst>
                                    <p:set>
                                      <p:cBhvr>
                                        <p:cTn id="33" dur="1" fill="hold">
                                          <p:stCondLst>
                                            <p:cond delay="0"/>
                                          </p:stCondLst>
                                        </p:cTn>
                                        <p:tgtEl>
                                          <p:spTgt spid="407584"/>
                                        </p:tgtEl>
                                        <p:attrNameLst>
                                          <p:attrName>style.visibility</p:attrName>
                                        </p:attrNameLst>
                                      </p:cBhvr>
                                      <p:to>
                                        <p:strVal val="visible"/>
                                      </p:to>
                                    </p:set>
                                    <p:animEffect transition="in" filter="blinds(horizontal)">
                                      <p:cBhvr>
                                        <p:cTn id="34" dur="500"/>
                                        <p:tgtEl>
                                          <p:spTgt spid="407584"/>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nodeType="clickEffect">
                                  <p:stCondLst>
                                    <p:cond delay="0"/>
                                  </p:stCondLst>
                                  <p:childTnLst>
                                    <p:set>
                                      <p:cBhvr>
                                        <p:cTn id="38" dur="1" fill="hold">
                                          <p:stCondLst>
                                            <p:cond delay="0"/>
                                          </p:stCondLst>
                                        </p:cTn>
                                        <p:tgtEl>
                                          <p:spTgt spid="407580"/>
                                        </p:tgtEl>
                                        <p:attrNameLst>
                                          <p:attrName>style.visibility</p:attrName>
                                        </p:attrNameLst>
                                      </p:cBhvr>
                                      <p:to>
                                        <p:strVal val="visible"/>
                                      </p:to>
                                    </p:set>
                                    <p:animEffect transition="in" filter="blinds(horizontal)">
                                      <p:cBhvr>
                                        <p:cTn id="39" dur="500"/>
                                        <p:tgtEl>
                                          <p:spTgt spid="407580"/>
                                        </p:tgtEl>
                                      </p:cBhvr>
                                    </p:animEffect>
                                  </p:childTnLst>
                                </p:cTn>
                              </p:par>
                            </p:childTnLst>
                          </p:cTn>
                        </p:par>
                        <p:par>
                          <p:cTn id="40" fill="hold">
                            <p:stCondLst>
                              <p:cond delay="500"/>
                            </p:stCondLst>
                            <p:childTnLst>
                              <p:par>
                                <p:cTn id="41" presetID="3" presetClass="entr" presetSubtype="10" fill="hold" grpId="0" nodeType="afterEffect">
                                  <p:stCondLst>
                                    <p:cond delay="0"/>
                                  </p:stCondLst>
                                  <p:childTnLst>
                                    <p:set>
                                      <p:cBhvr>
                                        <p:cTn id="42" dur="1" fill="hold">
                                          <p:stCondLst>
                                            <p:cond delay="0"/>
                                          </p:stCondLst>
                                        </p:cTn>
                                        <p:tgtEl>
                                          <p:spTgt spid="407585"/>
                                        </p:tgtEl>
                                        <p:attrNameLst>
                                          <p:attrName>style.visibility</p:attrName>
                                        </p:attrNameLst>
                                      </p:cBhvr>
                                      <p:to>
                                        <p:strVal val="visible"/>
                                      </p:to>
                                    </p:set>
                                    <p:animEffect transition="in" filter="blinds(horizontal)">
                                      <p:cBhvr>
                                        <p:cTn id="43" dur="500"/>
                                        <p:tgtEl>
                                          <p:spTgt spid="407585"/>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499"/>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582" grpId="0" animBg="1" autoUpdateAnimBg="0"/>
      <p:bldP spid="407583" grpId="0" animBg="1" autoUpdateAnimBg="0"/>
      <p:bldP spid="407584" grpId="0" animBg="1" autoUpdateAnimBg="0"/>
      <p:bldP spid="407585" grpId="0" animBg="1" autoUpdateAnimBg="0"/>
      <p:bldP spid="18"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5" name="Title 4"/>
          <p:cNvSpPr txBox="1"/>
          <p:nvPr/>
        </p:nvSpPr>
        <p:spPr bwMode="auto">
          <a:xfrm>
            <a:off x="0" y="71438"/>
            <a:ext cx="914400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3600">
                <a:solidFill>
                  <a:schemeClr val="tx1"/>
                </a:solidFill>
                <a:latin typeface="Arial" panose="020B0604020202020204" pitchFamily="34" charset="0"/>
                <a:ea typeface="汉仪大宋简"/>
                <a:cs typeface="Arial" panose="020B0604020202020204" pitchFamily="34" charset="0"/>
              </a:defRPr>
            </a:lvl1pPr>
            <a:lvl2pPr marL="742950" indent="-28575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2pPr>
            <a:lvl3pPr marL="11430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3pPr>
            <a:lvl4pPr marL="16002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4pPr>
            <a:lvl5pPr marL="20574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5pPr>
            <a:lvl6pPr marL="25146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6pPr>
            <a:lvl7pPr marL="29718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7pPr>
            <a:lvl8pPr marL="34290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8pPr>
            <a:lvl9pPr marL="38862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9pPr>
          </a:lstStyle>
          <a:p>
            <a:pPr algn="ctr" eaLnBrk="1" hangingPunct="1">
              <a:spcBef>
                <a:spcPct val="0"/>
              </a:spcBef>
              <a:buFontTx/>
              <a:buNone/>
            </a:pPr>
            <a:r>
              <a:rPr lang="zh-CN" altLang="en-US" b="1">
                <a:solidFill>
                  <a:srgbClr val="002954"/>
                </a:solidFill>
                <a:latin typeface="微软雅黑" panose="020B0503020204020204" pitchFamily="34" charset="-122"/>
                <a:ea typeface="微软雅黑" panose="020B0503020204020204" pitchFamily="34" charset="-122"/>
              </a:rPr>
              <a:t>活细胞中的“分子机器”的例子：驱动蛋白</a:t>
            </a:r>
            <a:endParaRPr lang="en-US" altLang="en-US" b="1">
              <a:solidFill>
                <a:srgbClr val="002954"/>
              </a:solidFill>
              <a:ea typeface="微软雅黑" panose="020B0503020204020204" pitchFamily="34" charset="-122"/>
            </a:endParaRPr>
          </a:p>
        </p:txBody>
      </p:sp>
      <p:grpSp>
        <p:nvGrpSpPr>
          <p:cNvPr id="79876" name="Group 7"/>
          <p:cNvGrpSpPr/>
          <p:nvPr/>
        </p:nvGrpSpPr>
        <p:grpSpPr bwMode="auto">
          <a:xfrm>
            <a:off x="257175" y="844550"/>
            <a:ext cx="4672013" cy="5370513"/>
            <a:chOff x="257376" y="844546"/>
            <a:chExt cx="4671814" cy="5370536"/>
          </a:xfrm>
        </p:grpSpPr>
        <p:pic>
          <p:nvPicPr>
            <p:cNvPr id="798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691" y="844546"/>
              <a:ext cx="4662499" cy="5370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9" name="Rectangle 9"/>
            <p:cNvSpPr>
              <a:spLocks noChangeArrowheads="1"/>
            </p:cNvSpPr>
            <p:nvPr/>
          </p:nvSpPr>
          <p:spPr bwMode="auto">
            <a:xfrm>
              <a:off x="257376" y="857232"/>
              <a:ext cx="224292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3600">
                  <a:solidFill>
                    <a:schemeClr val="tx1"/>
                  </a:solidFill>
                  <a:latin typeface="Arial" panose="020B0604020202020204" pitchFamily="34" charset="0"/>
                  <a:ea typeface="汉仪大宋简"/>
                  <a:cs typeface="Arial" panose="020B0604020202020204" pitchFamily="34" charset="0"/>
                </a:defRPr>
              </a:lvl1pPr>
              <a:lvl2pPr marL="742950" indent="-28575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2pPr>
              <a:lvl3pPr marL="11430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3pPr>
              <a:lvl4pPr marL="16002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4pPr>
              <a:lvl5pPr marL="20574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5pPr>
              <a:lvl6pPr marL="25146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6pPr>
              <a:lvl7pPr marL="29718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7pPr>
              <a:lvl8pPr marL="34290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8pPr>
              <a:lvl9pPr marL="38862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9pPr>
            </a:lstStyle>
            <a:p>
              <a:pPr eaLnBrk="1" hangingPunct="1">
                <a:lnSpc>
                  <a:spcPct val="100000"/>
                </a:lnSpc>
                <a:spcBef>
                  <a:spcPct val="0"/>
                </a:spcBef>
                <a:buFontTx/>
                <a:buNone/>
              </a:pPr>
              <a:r>
                <a:rPr lang="zh-CN" altLang="en-US" sz="4000" b="1">
                  <a:solidFill>
                    <a:schemeClr val="bg1"/>
                  </a:solidFill>
                  <a:latin typeface="Calibri" panose="020F0502020204030204" pitchFamily="34" charset="0"/>
                  <a:ea typeface="宋体" panose="02010600030101010101" pitchFamily="2" charset="-122"/>
                </a:rPr>
                <a:t>驱动蛋白</a:t>
              </a:r>
              <a:endParaRPr lang="en-US" altLang="zh-CN" sz="4000">
                <a:solidFill>
                  <a:schemeClr val="bg1"/>
                </a:solidFill>
                <a:latin typeface="Calibri" panose="020F0502020204030204" pitchFamily="34" charset="0"/>
                <a:ea typeface="宋体" panose="02010600030101010101" pitchFamily="2" charset="-122"/>
              </a:endParaRPr>
            </a:p>
          </p:txBody>
        </p:sp>
      </p:grpSp>
      <p:sp>
        <p:nvSpPr>
          <p:cNvPr id="11" name="Rectangle 3"/>
          <p:cNvSpPr/>
          <p:nvPr/>
        </p:nvSpPr>
        <p:spPr>
          <a:xfrm>
            <a:off x="5072063" y="2000250"/>
            <a:ext cx="3929062" cy="2800350"/>
          </a:xfrm>
          <a:prstGeom prst="rect">
            <a:avLst/>
          </a:prstGeom>
          <a:noFill/>
        </p:spPr>
        <p:style>
          <a:lnRef idx="2">
            <a:schemeClr val="dk1"/>
          </a:lnRef>
          <a:fillRef idx="1">
            <a:schemeClr val="lt1"/>
          </a:fillRef>
          <a:effectRef idx="0">
            <a:schemeClr val="dk1"/>
          </a:effectRef>
          <a:fontRef idx="minor">
            <a:schemeClr val="dk1"/>
          </a:fontRef>
        </p:style>
        <p:txBody>
          <a:bodyPr>
            <a:spAutoFit/>
          </a:bodyPr>
          <a:lstStyle/>
          <a:p>
            <a:pPr eaLnBrk="1" fontAlgn="auto" hangingPunct="1">
              <a:spcBef>
                <a:spcPts val="0"/>
              </a:spcBef>
              <a:spcAft>
                <a:spcPts val="0"/>
              </a:spcAft>
              <a:defRPr/>
            </a:pPr>
            <a:r>
              <a:rPr lang="zh-CN" altLang="en-US" sz="4400" dirty="0">
                <a:solidFill>
                  <a:schemeClr val="tx1">
                    <a:lumMod val="95000"/>
                    <a:lumOff val="5000"/>
                  </a:schemeClr>
                </a:solidFill>
                <a:latin typeface="汉仪大宋简" panose="02010609000101010101" pitchFamily="49" charset="-122"/>
                <a:ea typeface="汉仪大宋简" panose="02010609000101010101" pitchFamily="49" charset="-122"/>
              </a:rPr>
              <a:t>科学创造论视频：</a:t>
            </a:r>
            <a:r>
              <a:rPr lang="en-US" altLang="zh-CN" sz="4400" b="1" dirty="0">
                <a:solidFill>
                  <a:srgbClr val="FF0000"/>
                </a:solidFill>
                <a:latin typeface="汉仪大宋简" panose="02010609000101010101" pitchFamily="49" charset="-122"/>
                <a:ea typeface="汉仪大宋简" panose="02010609000101010101" pitchFamily="49" charset="-122"/>
              </a:rPr>
              <a:t>《</a:t>
            </a:r>
            <a:r>
              <a:rPr lang="zh-CN" altLang="en-US" sz="4400" b="1" dirty="0">
                <a:solidFill>
                  <a:srgbClr val="FF0000"/>
                </a:solidFill>
                <a:latin typeface="汉仪大宋简" panose="02010609000101010101" pitchFamily="49" charset="-122"/>
                <a:ea typeface="汉仪大宋简" panose="02010609000101010101" pitchFamily="49" charset="-122"/>
              </a:rPr>
              <a:t>驱动蛋白，细胞中的“驮马”</a:t>
            </a:r>
            <a:r>
              <a:rPr lang="en-US" altLang="zh-CN" sz="4400" b="1" dirty="0">
                <a:solidFill>
                  <a:srgbClr val="FF0000"/>
                </a:solidFill>
                <a:latin typeface="汉仪大宋简" panose="02010609000101010101" pitchFamily="49" charset="-122"/>
                <a:ea typeface="汉仪大宋简" panose="02010609000101010101" pitchFamily="49" charset="-122"/>
              </a:rPr>
              <a:t>》</a:t>
            </a:r>
            <a:endParaRPr lang="en-US" altLang="zh-CN" sz="4400" dirty="0">
              <a:solidFill>
                <a:schemeClr val="tx1">
                  <a:lumMod val="95000"/>
                  <a:lumOff val="5000"/>
                </a:schemeClr>
              </a:solidFill>
              <a:latin typeface="汉仪大宋简" panose="02010609000101010101" pitchFamily="49" charset="-122"/>
              <a:ea typeface="汉仪大宋简" panose="02010609000101010101" pitchFamily="49" charset="-122"/>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Title 4"/>
          <p:cNvSpPr txBox="1"/>
          <p:nvPr/>
        </p:nvSpPr>
        <p:spPr bwMode="auto">
          <a:xfrm>
            <a:off x="0" y="71438"/>
            <a:ext cx="914400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3600">
                <a:solidFill>
                  <a:schemeClr val="tx1"/>
                </a:solidFill>
                <a:latin typeface="Arial" panose="020B0604020202020204" pitchFamily="34" charset="0"/>
                <a:ea typeface="汉仪大宋简"/>
                <a:cs typeface="Arial" panose="020B0604020202020204" pitchFamily="34" charset="0"/>
              </a:defRPr>
            </a:lvl1pPr>
            <a:lvl2pPr marL="742950" indent="-28575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2pPr>
            <a:lvl3pPr marL="11430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3pPr>
            <a:lvl4pPr marL="16002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4pPr>
            <a:lvl5pPr marL="20574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5pPr>
            <a:lvl6pPr marL="25146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6pPr>
            <a:lvl7pPr marL="29718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7pPr>
            <a:lvl8pPr marL="34290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8pPr>
            <a:lvl9pPr marL="38862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9pPr>
          </a:lstStyle>
          <a:p>
            <a:pPr algn="ctr" eaLnBrk="1" hangingPunct="1">
              <a:spcBef>
                <a:spcPct val="0"/>
              </a:spcBef>
              <a:buFontTx/>
              <a:buNone/>
            </a:pPr>
            <a:r>
              <a:rPr lang="zh-CN" altLang="en-US" b="1">
                <a:solidFill>
                  <a:srgbClr val="002954"/>
                </a:solidFill>
                <a:latin typeface="微软雅黑" panose="020B0503020204020204" pitchFamily="34" charset="-122"/>
                <a:ea typeface="微软雅黑" panose="020B0503020204020204" pitchFamily="34" charset="-122"/>
              </a:rPr>
              <a:t>活细胞中的“分子机器”的例子：驱动蛋白</a:t>
            </a:r>
            <a:endParaRPr lang="en-US" altLang="en-US" b="1">
              <a:solidFill>
                <a:srgbClr val="002954"/>
              </a:solidFill>
              <a:ea typeface="微软雅黑" panose="020B0503020204020204" pitchFamily="34" charset="-122"/>
            </a:endParaRPr>
          </a:p>
        </p:txBody>
      </p:sp>
      <p:grpSp>
        <p:nvGrpSpPr>
          <p:cNvPr id="81924" name="Group 7"/>
          <p:cNvGrpSpPr/>
          <p:nvPr/>
        </p:nvGrpSpPr>
        <p:grpSpPr bwMode="auto">
          <a:xfrm>
            <a:off x="257175" y="844550"/>
            <a:ext cx="4672013" cy="5370513"/>
            <a:chOff x="257376" y="844546"/>
            <a:chExt cx="4671814" cy="5370536"/>
          </a:xfrm>
        </p:grpSpPr>
        <p:pic>
          <p:nvPicPr>
            <p:cNvPr id="819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691" y="844546"/>
              <a:ext cx="4662499" cy="5370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7" name="Rectangle 9"/>
            <p:cNvSpPr>
              <a:spLocks noChangeArrowheads="1"/>
            </p:cNvSpPr>
            <p:nvPr/>
          </p:nvSpPr>
          <p:spPr bwMode="auto">
            <a:xfrm>
              <a:off x="257376" y="857232"/>
              <a:ext cx="224292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3600">
                  <a:solidFill>
                    <a:schemeClr val="tx1"/>
                  </a:solidFill>
                  <a:latin typeface="Arial" panose="020B0604020202020204" pitchFamily="34" charset="0"/>
                  <a:ea typeface="汉仪大宋简"/>
                  <a:cs typeface="Arial" panose="020B0604020202020204" pitchFamily="34" charset="0"/>
                </a:defRPr>
              </a:lvl1pPr>
              <a:lvl2pPr marL="742950" indent="-28575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2pPr>
              <a:lvl3pPr marL="11430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3pPr>
              <a:lvl4pPr marL="16002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4pPr>
              <a:lvl5pPr marL="20574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5pPr>
              <a:lvl6pPr marL="25146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6pPr>
              <a:lvl7pPr marL="29718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7pPr>
              <a:lvl8pPr marL="34290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8pPr>
              <a:lvl9pPr marL="38862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9pPr>
            </a:lstStyle>
            <a:p>
              <a:pPr eaLnBrk="1" hangingPunct="1">
                <a:lnSpc>
                  <a:spcPct val="100000"/>
                </a:lnSpc>
                <a:spcBef>
                  <a:spcPct val="0"/>
                </a:spcBef>
                <a:buFontTx/>
                <a:buNone/>
              </a:pPr>
              <a:r>
                <a:rPr lang="zh-CN" altLang="en-US" sz="4000" b="1">
                  <a:solidFill>
                    <a:schemeClr val="bg1"/>
                  </a:solidFill>
                  <a:latin typeface="Calibri" panose="020F0502020204030204" pitchFamily="34" charset="0"/>
                  <a:ea typeface="宋体" panose="02010600030101010101" pitchFamily="2" charset="-122"/>
                </a:rPr>
                <a:t>驱动蛋白</a:t>
              </a:r>
              <a:endParaRPr lang="en-US" altLang="zh-CN" sz="4000">
                <a:solidFill>
                  <a:schemeClr val="bg1"/>
                </a:solidFill>
                <a:latin typeface="Calibri" panose="020F0502020204030204" pitchFamily="34" charset="0"/>
                <a:ea typeface="宋体" panose="02010600030101010101" pitchFamily="2" charset="-122"/>
              </a:endParaRPr>
            </a:p>
          </p:txBody>
        </p:sp>
      </p:grpSp>
      <p:sp>
        <p:nvSpPr>
          <p:cNvPr id="11" name="Rectangle 3"/>
          <p:cNvSpPr/>
          <p:nvPr/>
        </p:nvSpPr>
        <p:spPr>
          <a:xfrm>
            <a:off x="5072063" y="2000250"/>
            <a:ext cx="3929062" cy="3478213"/>
          </a:xfrm>
          <a:prstGeom prst="rect">
            <a:avLst/>
          </a:prstGeom>
          <a:noFill/>
        </p:spPr>
        <p:style>
          <a:lnRef idx="2">
            <a:schemeClr val="dk1"/>
          </a:lnRef>
          <a:fillRef idx="1">
            <a:schemeClr val="lt1"/>
          </a:fillRef>
          <a:effectRef idx="0">
            <a:schemeClr val="dk1"/>
          </a:effectRef>
          <a:fontRef idx="minor">
            <a:schemeClr val="dk1"/>
          </a:fontRef>
        </p:style>
        <p:txBody>
          <a:bodyPr>
            <a:spAutoFit/>
          </a:bodyPr>
          <a:lstStyle/>
          <a:p>
            <a:pPr eaLnBrk="1" fontAlgn="auto" hangingPunct="1">
              <a:spcBef>
                <a:spcPts val="0"/>
              </a:spcBef>
              <a:spcAft>
                <a:spcPts val="0"/>
              </a:spcAft>
              <a:defRPr/>
            </a:pPr>
            <a:r>
              <a:rPr lang="zh-CN" altLang="en-US" sz="4400">
                <a:solidFill>
                  <a:schemeClr val="tx1">
                    <a:lumMod val="95000"/>
                    <a:lumOff val="5000"/>
                  </a:schemeClr>
                </a:solidFill>
                <a:latin typeface="汉仪大宋简" panose="02010609000101010101" pitchFamily="49" charset="-122"/>
                <a:ea typeface="汉仪大宋简" panose="02010609000101010101" pitchFamily="49" charset="-122"/>
              </a:rPr>
              <a:t>蛋白质是以氨基酸构成的。</a:t>
            </a:r>
            <a:endParaRPr lang="en-US" altLang="zh-CN" sz="4400">
              <a:solidFill>
                <a:schemeClr val="tx1">
                  <a:lumMod val="95000"/>
                  <a:lumOff val="5000"/>
                </a:schemeClr>
              </a:solidFill>
              <a:latin typeface="汉仪大宋简" panose="02010609000101010101" pitchFamily="49" charset="-122"/>
              <a:ea typeface="汉仪大宋简" panose="02010609000101010101" pitchFamily="49" charset="-122"/>
            </a:endParaRPr>
          </a:p>
          <a:p>
            <a:pPr eaLnBrk="1" fontAlgn="auto" hangingPunct="1">
              <a:spcBef>
                <a:spcPts val="0"/>
              </a:spcBef>
              <a:spcAft>
                <a:spcPts val="0"/>
              </a:spcAft>
              <a:defRPr/>
            </a:pPr>
            <a:endParaRPr lang="en-US" altLang="zh-CN" sz="4400">
              <a:solidFill>
                <a:schemeClr val="tx1">
                  <a:lumMod val="95000"/>
                  <a:lumOff val="5000"/>
                </a:schemeClr>
              </a:solidFill>
              <a:latin typeface="汉仪大宋简" panose="02010609000101010101" pitchFamily="49" charset="-122"/>
              <a:ea typeface="汉仪大宋简" panose="02010609000101010101" pitchFamily="49" charset="-122"/>
            </a:endParaRPr>
          </a:p>
          <a:p>
            <a:pPr eaLnBrk="1" fontAlgn="auto" hangingPunct="1">
              <a:spcBef>
                <a:spcPts val="0"/>
              </a:spcBef>
              <a:spcAft>
                <a:spcPts val="0"/>
              </a:spcAft>
              <a:defRPr/>
            </a:pPr>
            <a:r>
              <a:rPr lang="zh-CN" altLang="en-US" sz="4400">
                <a:solidFill>
                  <a:schemeClr val="tx1">
                    <a:lumMod val="95000"/>
                    <a:lumOff val="5000"/>
                  </a:schemeClr>
                </a:solidFill>
                <a:latin typeface="汉仪大宋简" panose="02010609000101010101" pitchFamily="49" charset="-122"/>
                <a:ea typeface="汉仪大宋简" panose="02010609000101010101" pitchFamily="49" charset="-122"/>
              </a:rPr>
              <a:t>氨基酸是从何而来的？</a:t>
            </a:r>
            <a:endParaRPr lang="en-US" altLang="zh-CN" sz="4400" dirty="0">
              <a:solidFill>
                <a:schemeClr val="tx1">
                  <a:lumMod val="95000"/>
                  <a:lumOff val="5000"/>
                </a:schemeClr>
              </a:solidFill>
              <a:latin typeface="汉仪大宋简" panose="02010609000101010101" pitchFamily="49" charset="-122"/>
              <a:ea typeface="汉仪大宋简" panose="02010609000101010101" pitchFamily="49"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125538"/>
            <a:ext cx="4772025" cy="477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1" name="Title 4"/>
          <p:cNvSpPr>
            <a:spLocks noGrp="1"/>
          </p:cNvSpPr>
          <p:nvPr>
            <p:ph type="title"/>
          </p:nvPr>
        </p:nvSpPr>
        <p:spPr/>
        <p:txBody>
          <a:bodyPr/>
          <a:lstStyle/>
          <a:p>
            <a:pPr algn="ctr" eaLnBrk="1" hangingPunct="1"/>
            <a:r>
              <a:rPr>
                <a:latin typeface="微软雅黑" panose="020B0503020204020204" pitchFamily="34" charset="-122"/>
              </a:rPr>
              <a:t>生命体的 </a:t>
            </a:r>
            <a:r>
              <a:rPr>
                <a:solidFill>
                  <a:srgbClr val="3A3AFE"/>
                </a:solidFill>
                <a:latin typeface="微软雅黑" panose="020B0503020204020204" pitchFamily="34" charset="-122"/>
              </a:rPr>
              <a:t>氨基酸</a:t>
            </a:r>
            <a:r>
              <a:rPr>
                <a:latin typeface="微软雅黑" panose="020B0503020204020204" pitchFamily="34" charset="-122"/>
              </a:rPr>
              <a:t> 不能偶然产生</a:t>
            </a:r>
            <a:endParaRPr lang="en-US"/>
          </a:p>
        </p:txBody>
      </p:sp>
      <p:graphicFrame>
        <p:nvGraphicFramePr>
          <p:cNvPr id="26" name="表格 25"/>
          <p:cNvGraphicFramePr>
            <a:graphicFrameLocks noGrp="1"/>
          </p:cNvGraphicFramePr>
          <p:nvPr/>
        </p:nvGraphicFramePr>
        <p:xfrm>
          <a:off x="5292725" y="1557338"/>
          <a:ext cx="3600450" cy="3822701"/>
        </p:xfrm>
        <a:graphic>
          <a:graphicData uri="http://schemas.openxmlformats.org/drawingml/2006/table">
            <a:tbl>
              <a:tblPr firstRow="1" bandRow="1">
                <a:tableStyleId>{5C22544A-7EE6-4342-B048-85BDC9FD1C3A}</a:tableStyleId>
              </a:tblPr>
              <a:tblGrid>
                <a:gridCol w="3600450">
                  <a:extLst>
                    <a:ext uri="{9D8B030D-6E8A-4147-A177-3AD203B41FA5}">
                      <a16:colId xmlns:a16="http://schemas.microsoft.com/office/drawing/2014/main" val="20000"/>
                    </a:ext>
                  </a:extLst>
                </a:gridCol>
              </a:tblGrid>
              <a:tr h="585284">
                <a:tc>
                  <a:txBody>
                    <a:bodyPr/>
                    <a:lstStyle/>
                    <a:p>
                      <a:pPr algn="ctr" defTabSz="685800">
                        <a:lnSpc>
                          <a:spcPct val="90000"/>
                        </a:lnSpc>
                        <a:spcBef>
                          <a:spcPts val="750"/>
                        </a:spcBef>
                        <a:defRPr/>
                      </a:pPr>
                      <a:r>
                        <a:rPr lang="zh-CN" altLang="en-US" sz="3600" b="0" dirty="0">
                          <a:solidFill>
                            <a:srgbClr val="FFFF00"/>
                          </a:solidFill>
                          <a:latin typeface="汉仪大宋简" panose="02010609000101010101" pitchFamily="49" charset="-122"/>
                          <a:ea typeface="汉仪大宋简" panose="02010609000101010101" pitchFamily="49" charset="-122"/>
                        </a:rPr>
                        <a:t>米勒的实验声称：</a:t>
                      </a:r>
                      <a:endParaRPr lang="en-US" altLang="zh-CN" sz="3600" b="0" dirty="0">
                        <a:solidFill>
                          <a:srgbClr val="FFFF00"/>
                        </a:solidFill>
                        <a:latin typeface="汉仪大宋简" panose="02010609000101010101" pitchFamily="49" charset="-122"/>
                        <a:ea typeface="汉仪大宋简" panose="02010609000101010101" pitchFamily="49" charset="-122"/>
                      </a:endParaRPr>
                    </a:p>
                  </a:txBody>
                  <a:tcPr marL="91441" marR="91441" marT="45714" marB="45714">
                    <a:solidFill>
                      <a:srgbClr val="003260"/>
                    </a:solidFill>
                  </a:tcPr>
                </a:tc>
                <a:extLst>
                  <a:ext uri="{0D108BD9-81ED-4DB2-BD59-A6C34878D82A}">
                    <a16:rowId xmlns:a16="http://schemas.microsoft.com/office/drawing/2014/main" val="10000"/>
                  </a:ext>
                </a:extLst>
              </a:tr>
              <a:tr h="1079139">
                <a:tc>
                  <a:txBody>
                    <a:bodyPr/>
                    <a:lstStyle/>
                    <a:p>
                      <a:pPr marL="171450" indent="-171450" defTabSz="685800">
                        <a:lnSpc>
                          <a:spcPct val="90000"/>
                        </a:lnSpc>
                        <a:spcBef>
                          <a:spcPts val="750"/>
                        </a:spcBef>
                        <a:buSzPct val="50000"/>
                        <a:buFont typeface="Wingdings" panose="05000000000000000000" pitchFamily="2" charset="2"/>
                        <a:buChar char="l"/>
                        <a:defRPr/>
                      </a:pPr>
                      <a:r>
                        <a:rPr lang="zh-CN" altLang="en-US" sz="3600" b="0" dirty="0">
                          <a:solidFill>
                            <a:schemeClr val="bg1"/>
                          </a:solidFill>
                          <a:latin typeface="汉仪大宋简" panose="02010609000101010101" pitchFamily="49" charset="-122"/>
                          <a:ea typeface="汉仪大宋简" panose="02010609000101010101" pitchFamily="49" charset="-122"/>
                        </a:rPr>
                        <a:t>模拟原始地球环境</a:t>
                      </a:r>
                      <a:endParaRPr lang="en-US" altLang="zh-CN" sz="3600" b="0" dirty="0">
                        <a:solidFill>
                          <a:schemeClr val="bg1"/>
                        </a:solidFill>
                        <a:latin typeface="汉仪大宋简" panose="02010609000101010101" pitchFamily="49" charset="-122"/>
                        <a:ea typeface="汉仪大宋简" panose="02010609000101010101" pitchFamily="49" charset="-122"/>
                      </a:endParaRPr>
                    </a:p>
                  </a:txBody>
                  <a:tcPr marL="91441" marR="91441" marT="45714" marB="45714">
                    <a:solidFill>
                      <a:srgbClr val="00519A"/>
                    </a:solidFill>
                  </a:tcPr>
                </a:tc>
                <a:extLst>
                  <a:ext uri="{0D108BD9-81ED-4DB2-BD59-A6C34878D82A}">
                    <a16:rowId xmlns:a16="http://schemas.microsoft.com/office/drawing/2014/main" val="10001"/>
                  </a:ext>
                </a:extLst>
              </a:tr>
              <a:tr h="1079139">
                <a:tc>
                  <a:txBody>
                    <a:bodyPr/>
                    <a:lstStyle/>
                    <a:p>
                      <a:pPr marL="171450" indent="-171450" defTabSz="685800">
                        <a:lnSpc>
                          <a:spcPct val="90000"/>
                        </a:lnSpc>
                        <a:spcBef>
                          <a:spcPts val="750"/>
                        </a:spcBef>
                        <a:buSzPct val="50000"/>
                        <a:buFont typeface="Wingdings" panose="05000000000000000000" pitchFamily="2" charset="2"/>
                        <a:buChar char="l"/>
                        <a:defRPr/>
                      </a:pPr>
                      <a:r>
                        <a:rPr lang="zh-CN" altLang="en-US" sz="3600" b="0" dirty="0">
                          <a:solidFill>
                            <a:schemeClr val="bg1"/>
                          </a:solidFill>
                          <a:latin typeface="汉仪大宋简" panose="02010609000101010101" pitchFamily="49" charset="-122"/>
                          <a:ea typeface="汉仪大宋简" panose="02010609000101010101" pitchFamily="49" charset="-122"/>
                        </a:rPr>
                        <a:t>由无机物产生氨基酸</a:t>
                      </a:r>
                      <a:endParaRPr lang="en-US" altLang="zh-CN" sz="3600" b="0" dirty="0">
                        <a:solidFill>
                          <a:schemeClr val="bg1"/>
                        </a:solidFill>
                        <a:latin typeface="汉仪大宋简" panose="02010609000101010101" pitchFamily="49" charset="-122"/>
                        <a:ea typeface="汉仪大宋简" panose="02010609000101010101" pitchFamily="49" charset="-122"/>
                      </a:endParaRPr>
                    </a:p>
                  </a:txBody>
                  <a:tcPr marL="91441" marR="91441" marT="45714" marB="45714">
                    <a:solidFill>
                      <a:srgbClr val="004482"/>
                    </a:solidFill>
                  </a:tcPr>
                </a:tc>
                <a:extLst>
                  <a:ext uri="{0D108BD9-81ED-4DB2-BD59-A6C34878D82A}">
                    <a16:rowId xmlns:a16="http://schemas.microsoft.com/office/drawing/2014/main" val="10002"/>
                  </a:ext>
                </a:extLst>
              </a:tr>
              <a:tr h="1079139">
                <a:tc>
                  <a:txBody>
                    <a:bodyPr/>
                    <a:lstStyle/>
                    <a:p>
                      <a:pPr marL="171450" indent="-171450" defTabSz="685800">
                        <a:lnSpc>
                          <a:spcPct val="90000"/>
                        </a:lnSpc>
                        <a:spcBef>
                          <a:spcPts val="750"/>
                        </a:spcBef>
                        <a:buSzPct val="50000"/>
                        <a:buFont typeface="Wingdings" panose="05000000000000000000" pitchFamily="2" charset="2"/>
                        <a:buChar char="l"/>
                        <a:defRPr/>
                      </a:pPr>
                      <a:r>
                        <a:rPr lang="zh-CN" altLang="en-US" sz="3600" b="0" dirty="0">
                          <a:solidFill>
                            <a:schemeClr val="bg1"/>
                          </a:solidFill>
                          <a:latin typeface="汉仪大宋简" panose="02010609000101010101" pitchFamily="49" charset="-122"/>
                          <a:ea typeface="汉仪大宋简" panose="02010609000101010101" pitchFamily="49" charset="-122"/>
                        </a:rPr>
                        <a:t>证明生命基本分子可以偶然产生</a:t>
                      </a:r>
                      <a:endParaRPr lang="en-US" altLang="zh-CN" sz="3600" b="0" dirty="0">
                        <a:solidFill>
                          <a:schemeClr val="bg1"/>
                        </a:solidFill>
                        <a:latin typeface="汉仪大宋简" panose="02010609000101010101" pitchFamily="49" charset="-122"/>
                        <a:ea typeface="汉仪大宋简" panose="02010609000101010101" pitchFamily="49" charset="-122"/>
                      </a:endParaRPr>
                    </a:p>
                  </a:txBody>
                  <a:tcPr marL="91441" marR="91441" marT="45714" marB="45714">
                    <a:solidFill>
                      <a:srgbClr val="00519A"/>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6463" y="981075"/>
            <a:ext cx="4779962" cy="504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0" name="Title 12"/>
          <p:cNvSpPr>
            <a:spLocks noGrp="1"/>
          </p:cNvSpPr>
          <p:nvPr>
            <p:ph type="title"/>
          </p:nvPr>
        </p:nvSpPr>
        <p:spPr/>
        <p:txBody>
          <a:bodyPr/>
          <a:lstStyle/>
          <a:p>
            <a:pPr algn="ctr" eaLnBrk="1" hangingPunct="1"/>
            <a:r>
              <a:rPr>
                <a:latin typeface="微软雅黑" panose="020B0503020204020204" pitchFamily="34" charset="-122"/>
              </a:rPr>
              <a:t>米勒的实验环境不是实际的地球环境</a:t>
            </a:r>
            <a:endParaRPr lang="en-US"/>
          </a:p>
        </p:txBody>
      </p:sp>
      <p:grpSp>
        <p:nvGrpSpPr>
          <p:cNvPr id="2" name="组合 10"/>
          <p:cNvGrpSpPr/>
          <p:nvPr/>
        </p:nvGrpSpPr>
        <p:grpSpPr bwMode="auto">
          <a:xfrm>
            <a:off x="5903913" y="836613"/>
            <a:ext cx="3132137" cy="1871662"/>
            <a:chOff x="7536160" y="836712"/>
            <a:chExt cx="3131840" cy="1872208"/>
          </a:xfrm>
        </p:grpSpPr>
        <p:sp>
          <p:nvSpPr>
            <p:cNvPr id="17" name="矩形 16"/>
            <p:cNvSpPr/>
            <p:nvPr/>
          </p:nvSpPr>
          <p:spPr>
            <a:xfrm>
              <a:off x="8580636" y="836712"/>
              <a:ext cx="2087364" cy="1872208"/>
            </a:xfrm>
            <a:prstGeom prst="rect">
              <a:avLst/>
            </a:prstGeom>
            <a:solidFill>
              <a:srgbClr val="024B87"/>
            </a:solidFill>
            <a:ln>
              <a:solidFill>
                <a:srgbClr val="024B8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zh-CN" altLang="en-US" sz="2800" dirty="0">
                  <a:solidFill>
                    <a:srgbClr val="FFFF00"/>
                  </a:solidFill>
                  <a:latin typeface="汉仪大宋简" panose="02010609000101010101" pitchFamily="49" charset="-122"/>
                  <a:ea typeface="汉仪大宋简" panose="02010609000101010101" pitchFamily="49" charset="-122"/>
                </a:rPr>
                <a:t>隔出游离氧</a:t>
              </a:r>
            </a:p>
            <a:p>
              <a:pPr eaLnBrk="1" fontAlgn="auto" hangingPunct="1">
                <a:spcBef>
                  <a:spcPts val="0"/>
                </a:spcBef>
                <a:spcAft>
                  <a:spcPts val="0"/>
                </a:spcAft>
                <a:defRPr/>
              </a:pPr>
              <a:r>
                <a:rPr lang="zh-CN" altLang="en-US" sz="2800" dirty="0">
                  <a:latin typeface="汉仪大宋简" panose="02010609000101010101" pitchFamily="49" charset="-122"/>
                  <a:ea typeface="汉仪大宋简" panose="02010609000101010101" pitchFamily="49" charset="-122"/>
                </a:rPr>
                <a:t>实际：地球大气中一直存在游离氧</a:t>
              </a:r>
            </a:p>
          </p:txBody>
        </p:sp>
        <p:cxnSp>
          <p:nvCxnSpPr>
            <p:cNvPr id="22" name="直接连接符 21"/>
            <p:cNvCxnSpPr>
              <a:endCxn id="17" idx="1"/>
            </p:cNvCxnSpPr>
            <p:nvPr/>
          </p:nvCxnSpPr>
          <p:spPr>
            <a:xfrm flipV="1">
              <a:off x="7536160" y="1773610"/>
              <a:ext cx="1044476" cy="93531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TM02900743[[fn=环保]]</Template>
  <TotalTime>1191</TotalTime>
  <Words>6353</Words>
  <Application>Microsoft Office PowerPoint</Application>
  <PresentationFormat>全屏显示(4:3)</PresentationFormat>
  <Paragraphs>426</Paragraphs>
  <Slides>45</Slides>
  <Notes>45</Notes>
  <HiddenSlides>0</HiddenSlides>
  <MMClips>0</MMClips>
  <ScaleCrop>false</ScaleCrop>
  <HeadingPairs>
    <vt:vector size="8" baseType="variant">
      <vt:variant>
        <vt:lpstr>已用的字体</vt:lpstr>
      </vt:variant>
      <vt:variant>
        <vt:i4>13</vt:i4>
      </vt:variant>
      <vt:variant>
        <vt:lpstr>主题</vt:lpstr>
      </vt:variant>
      <vt:variant>
        <vt:i4>2</vt:i4>
      </vt:variant>
      <vt:variant>
        <vt:lpstr>嵌入 OLE 服务器</vt:lpstr>
      </vt:variant>
      <vt:variant>
        <vt:i4>1</vt:i4>
      </vt:variant>
      <vt:variant>
        <vt:lpstr>幻灯片标题</vt:lpstr>
      </vt:variant>
      <vt:variant>
        <vt:i4>45</vt:i4>
      </vt:variant>
    </vt:vector>
  </HeadingPairs>
  <TitlesOfParts>
    <vt:vector size="61" baseType="lpstr">
      <vt:lpstr>Arial MT</vt:lpstr>
      <vt:lpstr>ITC Zapf Dingbats</vt:lpstr>
      <vt:lpstr>华文中宋</vt:lpstr>
      <vt:lpstr>宋体</vt:lpstr>
      <vt:lpstr>微软雅黑</vt:lpstr>
      <vt:lpstr>汉仪大宋简</vt:lpstr>
      <vt:lpstr>百度综艺简体</vt:lpstr>
      <vt:lpstr>Arial</vt:lpstr>
      <vt:lpstr>Calibri</vt:lpstr>
      <vt:lpstr>Calibri Light</vt:lpstr>
      <vt:lpstr>Times New Roman</vt:lpstr>
      <vt:lpstr>Wingdings</vt:lpstr>
      <vt:lpstr>Wingdings 2</vt:lpstr>
      <vt:lpstr>自定义设计方案</vt:lpstr>
      <vt:lpstr>HDOfficeLightV0</vt:lpstr>
      <vt:lpstr>Image</vt:lpstr>
      <vt:lpstr>PowerPoint 演示文稿</vt:lpstr>
      <vt:lpstr>生命与物种起源的两种观点</vt:lpstr>
      <vt:lpstr>PowerPoint 演示文稿</vt:lpstr>
      <vt:lpstr>圣经：设计、创造、“各从其类”</vt:lpstr>
      <vt:lpstr>生命起源：进化学说</vt:lpstr>
      <vt:lpstr>PowerPoint 演示文稿</vt:lpstr>
      <vt:lpstr>PowerPoint 演示文稿</vt:lpstr>
      <vt:lpstr>生命体的 氨基酸 不能偶然产生</vt:lpstr>
      <vt:lpstr>米勒的实验环境不是实际的地球环境</vt:lpstr>
      <vt:lpstr>米勒的实验环境不是实际的地球环境</vt:lpstr>
      <vt:lpstr>米勒的实验环境不是实际的地球环境</vt:lpstr>
      <vt:lpstr>米勒的实验产品：左旋 /右旋</vt:lpstr>
      <vt:lpstr>米勒的实验产品：毒物！</vt:lpstr>
      <vt:lpstr>生命体的 氨基酸 不能偶然产生</vt:lpstr>
      <vt:lpstr>为什么还留在我们的课本和博物馆里?!</vt:lpstr>
      <vt:lpstr>生命起源：进化学说</vt:lpstr>
      <vt:lpstr>蛋白质 不能偶然产生</vt:lpstr>
      <vt:lpstr>蛋白质案例—驱动蛋白</vt:lpstr>
      <vt:lpstr>蛋白质案例--核糖核酸酶</vt:lpstr>
      <vt:lpstr>蛋白质 不能偶然产生</vt:lpstr>
      <vt:lpstr>产生具备具体功能蛋白质的三个位置需求</vt:lpstr>
      <vt:lpstr>偶然产生蛋白质：统计学上不可能</vt:lpstr>
      <vt:lpstr>偶然形成的可能性有多大？</vt:lpstr>
      <vt:lpstr>中头彩：没有蛋白质</vt:lpstr>
      <vt:lpstr>29 次连中头彩： 蛋白质</vt:lpstr>
      <vt:lpstr>偶然产生蛋白质：统计学上不可能</vt:lpstr>
      <vt:lpstr>生命起源：进化学说</vt:lpstr>
      <vt:lpstr>PowerPoint 演示文稿</vt:lpstr>
      <vt:lpstr>DNA比蛋白质更不可能偶然产生</vt:lpstr>
      <vt:lpstr>PowerPoint 演示文稿</vt:lpstr>
      <vt:lpstr>PowerPoint 演示文稿</vt:lpstr>
      <vt:lpstr>一位（前）无神论者的结论：生命被设计</vt:lpstr>
      <vt:lpstr>一位（前）无神论者的结论：生命被设计</vt:lpstr>
      <vt:lpstr>一位（前）无神论者的结论：生命被设计</vt:lpstr>
      <vt:lpstr>生命起源：进化学说</vt:lpstr>
      <vt:lpstr>不可降低的复杂性</vt:lpstr>
      <vt:lpstr>细菌鞭毛不可降低的复杂性</vt:lpstr>
      <vt:lpstr>细菌鞭毛不可降低的复杂性</vt:lpstr>
      <vt:lpstr>细菌鞭毛不可能偶然进化出来</vt:lpstr>
      <vt:lpstr>不可降低的复杂性</vt:lpstr>
      <vt:lpstr>达尔文所怕的已经成为现实！</vt:lpstr>
      <vt:lpstr>生命起源：进化学说</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满家电脑</dc:creator>
  <cp:lastModifiedBy>Hayhay Endless</cp:lastModifiedBy>
  <cp:revision>1884</cp:revision>
  <dcterms:created xsi:type="dcterms:W3CDTF">2014-01-09T08:42:00Z</dcterms:created>
  <dcterms:modified xsi:type="dcterms:W3CDTF">2020-12-14T09:28:07Z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2052-11.1.0.9305</vt:lpwstr>
  </property>
</Properties>
</file>